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2"/>
  </p:notesMasterIdLst>
  <p:handoutMasterIdLst>
    <p:handoutMasterId r:id="rId23"/>
  </p:handoutMasterIdLst>
  <p:sldIdLst>
    <p:sldId id="256" r:id="rId3"/>
    <p:sldId id="277" r:id="rId4"/>
    <p:sldId id="263" r:id="rId5"/>
    <p:sldId id="260" r:id="rId6"/>
    <p:sldId id="261" r:id="rId7"/>
    <p:sldId id="1124" r:id="rId8"/>
    <p:sldId id="1126" r:id="rId9"/>
    <p:sldId id="1127" r:id="rId10"/>
    <p:sldId id="279" r:id="rId11"/>
    <p:sldId id="1125" r:id="rId12"/>
    <p:sldId id="265" r:id="rId13"/>
    <p:sldId id="275" r:id="rId14"/>
    <p:sldId id="1128" r:id="rId15"/>
    <p:sldId id="278" r:id="rId16"/>
    <p:sldId id="1129" r:id="rId17"/>
    <p:sldId id="1130" r:id="rId18"/>
    <p:sldId id="1131" r:id="rId19"/>
    <p:sldId id="1132" r:id="rId20"/>
    <p:sldId id="262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7B2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849A26-7C9D-9748-A842-7B347BD794C2}" v="1982" dt="2021-01-28T09:11:34.03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69"/>
    <p:restoredTop sz="95782" autoAdjust="0"/>
  </p:normalViewPr>
  <p:slideViewPr>
    <p:cSldViewPr snapToGrid="0">
      <p:cViewPr varScale="1">
        <p:scale>
          <a:sx n="61" d="100"/>
          <a:sy n="61" d="100"/>
        </p:scale>
        <p:origin x="116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李 运华" userId="be0eff2040ffd3c1" providerId="LiveId" clId="{23849A26-7C9D-9748-A842-7B347BD794C2}"/>
    <pc:docChg chg="undo custSel addSld delSld modSld sldOrd">
      <pc:chgData name="李 运华" userId="be0eff2040ffd3c1" providerId="LiveId" clId="{23849A26-7C9D-9748-A842-7B347BD794C2}" dt="2021-01-28T09:11:34.032" v="3145"/>
      <pc:docMkLst>
        <pc:docMk/>
      </pc:docMkLst>
      <pc:sldChg chg="modSp mod">
        <pc:chgData name="李 运华" userId="be0eff2040ffd3c1" providerId="LiveId" clId="{23849A26-7C9D-9748-A842-7B347BD794C2}" dt="2021-01-28T08:54:25.835" v="2302" actId="14100"/>
        <pc:sldMkLst>
          <pc:docMk/>
          <pc:sldMk cId="1893779500" sldId="260"/>
        </pc:sldMkLst>
        <pc:spChg chg="mod">
          <ac:chgData name="李 运华" userId="be0eff2040ffd3c1" providerId="LiveId" clId="{23849A26-7C9D-9748-A842-7B347BD794C2}" dt="2021-01-28T08:54:25.835" v="2302" actId="14100"/>
          <ac:spMkLst>
            <pc:docMk/>
            <pc:sldMk cId="1893779500" sldId="260"/>
            <ac:spMk id="6" creationId="{F20C9A18-27A6-6B4A-A9BE-5A46DE8B19CA}"/>
          </ac:spMkLst>
        </pc:spChg>
      </pc:sldChg>
      <pc:sldChg chg="addSp modSp mod">
        <pc:chgData name="李 运华" userId="be0eff2040ffd3c1" providerId="LiveId" clId="{23849A26-7C9D-9748-A842-7B347BD794C2}" dt="2021-01-28T07:48:40.304" v="27" actId="20577"/>
        <pc:sldMkLst>
          <pc:docMk/>
          <pc:sldMk cId="1771344405" sldId="261"/>
        </pc:sldMkLst>
        <pc:spChg chg="add mod">
          <ac:chgData name="李 运华" userId="be0eff2040ffd3c1" providerId="LiveId" clId="{23849A26-7C9D-9748-A842-7B347BD794C2}" dt="2021-01-28T07:48:40.304" v="27" actId="20577"/>
          <ac:spMkLst>
            <pc:docMk/>
            <pc:sldMk cId="1771344405" sldId="261"/>
            <ac:spMk id="2" creationId="{8F49841F-C854-8249-B4A3-2FBA741E017E}"/>
          </ac:spMkLst>
        </pc:spChg>
      </pc:sldChg>
      <pc:sldChg chg="modSp mod">
        <pc:chgData name="李 运华" userId="be0eff2040ffd3c1" providerId="LiveId" clId="{23849A26-7C9D-9748-A842-7B347BD794C2}" dt="2021-01-28T08:20:39.596" v="775" actId="20577"/>
        <pc:sldMkLst>
          <pc:docMk/>
          <pc:sldMk cId="1199724584" sldId="263"/>
        </pc:sldMkLst>
        <pc:spChg chg="mod">
          <ac:chgData name="李 运华" userId="be0eff2040ffd3c1" providerId="LiveId" clId="{23849A26-7C9D-9748-A842-7B347BD794C2}" dt="2021-01-28T08:20:39.596" v="775" actId="20577"/>
          <ac:spMkLst>
            <pc:docMk/>
            <pc:sldMk cId="1199724584" sldId="263"/>
            <ac:spMk id="2" creationId="{880F2179-B3D8-7740-90B5-17B601405C23}"/>
          </ac:spMkLst>
        </pc:spChg>
      </pc:sldChg>
      <pc:sldChg chg="addSp delSp modSp add mod ord">
        <pc:chgData name="李 运华" userId="be0eff2040ffd3c1" providerId="LiveId" clId="{23849A26-7C9D-9748-A842-7B347BD794C2}" dt="2021-01-28T08:54:56.969" v="2307" actId="14100"/>
        <pc:sldMkLst>
          <pc:docMk/>
          <pc:sldMk cId="1236554906" sldId="265"/>
        </pc:sldMkLst>
        <pc:spChg chg="add mod">
          <ac:chgData name="李 运华" userId="be0eff2040ffd3c1" providerId="LiveId" clId="{23849A26-7C9D-9748-A842-7B347BD794C2}" dt="2021-01-28T08:29:48.110" v="1041" actId="1076"/>
          <ac:spMkLst>
            <pc:docMk/>
            <pc:sldMk cId="1236554906" sldId="265"/>
            <ac:spMk id="2" creationId="{6DC528CA-93BA-9F4C-9C74-A71EDD6AAB3B}"/>
          </ac:spMkLst>
        </pc:spChg>
        <pc:spChg chg="mod">
          <ac:chgData name="李 运华" userId="be0eff2040ffd3c1" providerId="LiveId" clId="{23849A26-7C9D-9748-A842-7B347BD794C2}" dt="2021-01-28T08:29:48.110" v="1041" actId="1076"/>
          <ac:spMkLst>
            <pc:docMk/>
            <pc:sldMk cId="1236554906" sldId="265"/>
            <ac:spMk id="5" creationId="{9807F69B-6A05-5947-AFF8-020A635BA733}"/>
          </ac:spMkLst>
        </pc:spChg>
        <pc:spChg chg="mod">
          <ac:chgData name="李 运华" userId="be0eff2040ffd3c1" providerId="LiveId" clId="{23849A26-7C9D-9748-A842-7B347BD794C2}" dt="2021-01-28T08:54:56.969" v="2307" actId="14100"/>
          <ac:spMkLst>
            <pc:docMk/>
            <pc:sldMk cId="1236554906" sldId="265"/>
            <ac:spMk id="6" creationId="{F20C9A18-27A6-6B4A-A9BE-5A46DE8B19CA}"/>
          </ac:spMkLst>
        </pc:spChg>
        <pc:spChg chg="mod">
          <ac:chgData name="李 运华" userId="be0eff2040ffd3c1" providerId="LiveId" clId="{23849A26-7C9D-9748-A842-7B347BD794C2}" dt="2021-01-28T08:29:48.110" v="1041" actId="1076"/>
          <ac:spMkLst>
            <pc:docMk/>
            <pc:sldMk cId="1236554906" sldId="265"/>
            <ac:spMk id="8" creationId="{B791EDDE-A19C-B545-908F-6577217D9D66}"/>
          </ac:spMkLst>
        </pc:spChg>
        <pc:spChg chg="mod">
          <ac:chgData name="李 运华" userId="be0eff2040ffd3c1" providerId="LiveId" clId="{23849A26-7C9D-9748-A842-7B347BD794C2}" dt="2021-01-28T08:29:48.110" v="1041" actId="1076"/>
          <ac:spMkLst>
            <pc:docMk/>
            <pc:sldMk cId="1236554906" sldId="265"/>
            <ac:spMk id="9" creationId="{749D7D4A-0CE5-704C-8C03-0C913D30ECDF}"/>
          </ac:spMkLst>
        </pc:spChg>
        <pc:spChg chg="mod">
          <ac:chgData name="李 运华" userId="be0eff2040ffd3c1" providerId="LiveId" clId="{23849A26-7C9D-9748-A842-7B347BD794C2}" dt="2021-01-28T08:29:48.110" v="1041" actId="1076"/>
          <ac:spMkLst>
            <pc:docMk/>
            <pc:sldMk cId="1236554906" sldId="265"/>
            <ac:spMk id="10" creationId="{B1FDE947-8432-3849-B19F-FA5241B932E8}"/>
          </ac:spMkLst>
        </pc:spChg>
        <pc:spChg chg="mod">
          <ac:chgData name="李 运华" userId="be0eff2040ffd3c1" providerId="LiveId" clId="{23849A26-7C9D-9748-A842-7B347BD794C2}" dt="2021-01-28T08:29:48.110" v="1041" actId="1076"/>
          <ac:spMkLst>
            <pc:docMk/>
            <pc:sldMk cId="1236554906" sldId="265"/>
            <ac:spMk id="11" creationId="{96D3A3A6-7A83-FD42-BE3A-F56B0D1DABB7}"/>
          </ac:spMkLst>
        </pc:spChg>
        <pc:spChg chg="mod">
          <ac:chgData name="李 运华" userId="be0eff2040ffd3c1" providerId="LiveId" clId="{23849A26-7C9D-9748-A842-7B347BD794C2}" dt="2021-01-28T08:29:48.110" v="1041" actId="1076"/>
          <ac:spMkLst>
            <pc:docMk/>
            <pc:sldMk cId="1236554906" sldId="265"/>
            <ac:spMk id="12" creationId="{E7F0418A-F248-0C47-94A0-0398918886F2}"/>
          </ac:spMkLst>
        </pc:spChg>
        <pc:spChg chg="del">
          <ac:chgData name="李 运华" userId="be0eff2040ffd3c1" providerId="LiveId" clId="{23849A26-7C9D-9748-A842-7B347BD794C2}" dt="2021-01-28T08:25:10.147" v="826" actId="478"/>
          <ac:spMkLst>
            <pc:docMk/>
            <pc:sldMk cId="1236554906" sldId="265"/>
            <ac:spMk id="13" creationId="{FED19B65-6137-4C48-AFAF-C6683D0CA9E9}"/>
          </ac:spMkLst>
        </pc:spChg>
        <pc:spChg chg="add mod">
          <ac:chgData name="李 运华" userId="be0eff2040ffd3c1" providerId="LiveId" clId="{23849A26-7C9D-9748-A842-7B347BD794C2}" dt="2021-01-28T08:29:48.110" v="1041" actId="1076"/>
          <ac:spMkLst>
            <pc:docMk/>
            <pc:sldMk cId="1236554906" sldId="265"/>
            <ac:spMk id="14" creationId="{036233FF-CBB8-254F-BCD5-4BD4BACF284D}"/>
          </ac:spMkLst>
        </pc:spChg>
        <pc:spChg chg="del">
          <ac:chgData name="李 运华" userId="be0eff2040ffd3c1" providerId="LiveId" clId="{23849A26-7C9D-9748-A842-7B347BD794C2}" dt="2021-01-28T08:25:11.273" v="827" actId="478"/>
          <ac:spMkLst>
            <pc:docMk/>
            <pc:sldMk cId="1236554906" sldId="265"/>
            <ac:spMk id="15" creationId="{9D8C1A80-3B5C-2A43-A41F-A13A61FF6D49}"/>
          </ac:spMkLst>
        </pc:spChg>
      </pc:sldChg>
      <pc:sldChg chg="addSp delSp modSp add mod ord modAnim">
        <pc:chgData name="李 运华" userId="be0eff2040ffd3c1" providerId="LiveId" clId="{23849A26-7C9D-9748-A842-7B347BD794C2}" dt="2021-01-28T09:11:21.846" v="3139"/>
        <pc:sldMkLst>
          <pc:docMk/>
          <pc:sldMk cId="950552730" sldId="275"/>
        </pc:sldMkLst>
        <pc:spChg chg="mod">
          <ac:chgData name="李 运华" userId="be0eff2040ffd3c1" providerId="LiveId" clId="{23849A26-7C9D-9748-A842-7B347BD794C2}" dt="2021-01-28T08:34:49.758" v="1519" actId="1076"/>
          <ac:spMkLst>
            <pc:docMk/>
            <pc:sldMk cId="950552730" sldId="275"/>
            <ac:spMk id="3" creationId="{6F78FAFE-FD7A-5C40-972A-B4FDB20E36A6}"/>
          </ac:spMkLst>
        </pc:spChg>
        <pc:spChg chg="mod">
          <ac:chgData name="李 运华" userId="be0eff2040ffd3c1" providerId="LiveId" clId="{23849A26-7C9D-9748-A842-7B347BD794C2}" dt="2021-01-28T08:55:10.495" v="2308" actId="207"/>
          <ac:spMkLst>
            <pc:docMk/>
            <pc:sldMk cId="950552730" sldId="275"/>
            <ac:spMk id="4" creationId="{109AD366-452B-7844-BC7C-99E76228D89D}"/>
          </ac:spMkLst>
        </pc:spChg>
        <pc:spChg chg="mod">
          <ac:chgData name="李 运华" userId="be0eff2040ffd3c1" providerId="LiveId" clId="{23849A26-7C9D-9748-A842-7B347BD794C2}" dt="2021-01-28T08:55:15.828" v="2309" actId="207"/>
          <ac:spMkLst>
            <pc:docMk/>
            <pc:sldMk cId="950552730" sldId="275"/>
            <ac:spMk id="5" creationId="{3C45B6AF-D8BC-0743-9293-D65286A2B70B}"/>
          </ac:spMkLst>
        </pc:spChg>
        <pc:spChg chg="mod">
          <ac:chgData name="李 运华" userId="be0eff2040ffd3c1" providerId="LiveId" clId="{23849A26-7C9D-9748-A842-7B347BD794C2}" dt="2021-01-28T08:55:19.416" v="2310" actId="207"/>
          <ac:spMkLst>
            <pc:docMk/>
            <pc:sldMk cId="950552730" sldId="275"/>
            <ac:spMk id="6" creationId="{494AF7C1-5237-7248-9F00-8A987EBBD178}"/>
          </ac:spMkLst>
        </pc:spChg>
        <pc:spChg chg="add del mod">
          <ac:chgData name="李 运华" userId="be0eff2040ffd3c1" providerId="LiveId" clId="{23849A26-7C9D-9748-A842-7B347BD794C2}" dt="2021-01-28T08:48:07.046" v="2098" actId="478"/>
          <ac:spMkLst>
            <pc:docMk/>
            <pc:sldMk cId="950552730" sldId="275"/>
            <ac:spMk id="8" creationId="{7769A796-869A-144A-99BB-B9384C209C80}"/>
          </ac:spMkLst>
        </pc:spChg>
        <pc:picChg chg="add del mod">
          <ac:chgData name="李 运华" userId="be0eff2040ffd3c1" providerId="LiveId" clId="{23849A26-7C9D-9748-A842-7B347BD794C2}" dt="2021-01-28T08:48:07.046" v="2098" actId="478"/>
          <ac:picMkLst>
            <pc:docMk/>
            <pc:sldMk cId="950552730" sldId="275"/>
            <ac:picMk id="7" creationId="{444951D5-48FE-1349-924A-842951E9423F}"/>
          </ac:picMkLst>
        </pc:picChg>
      </pc:sldChg>
      <pc:sldChg chg="add del">
        <pc:chgData name="李 运华" userId="be0eff2040ffd3c1" providerId="LiveId" clId="{23849A26-7C9D-9748-A842-7B347BD794C2}" dt="2021-01-28T08:11:45.258" v="369"/>
        <pc:sldMkLst>
          <pc:docMk/>
          <pc:sldMk cId="2705937392" sldId="275"/>
        </pc:sldMkLst>
      </pc:sldChg>
      <pc:sldChg chg="modSp add mod">
        <pc:chgData name="李 运华" userId="be0eff2040ffd3c1" providerId="LiveId" clId="{23849A26-7C9D-9748-A842-7B347BD794C2}" dt="2021-01-28T08:50:33.501" v="2289" actId="20577"/>
        <pc:sldMkLst>
          <pc:docMk/>
          <pc:sldMk cId="897084115" sldId="278"/>
        </pc:sldMkLst>
        <pc:spChg chg="mod">
          <ac:chgData name="李 运华" userId="be0eff2040ffd3c1" providerId="LiveId" clId="{23849A26-7C9D-9748-A842-7B347BD794C2}" dt="2021-01-28T08:50:33.501" v="2289" actId="20577"/>
          <ac:spMkLst>
            <pc:docMk/>
            <pc:sldMk cId="897084115" sldId="278"/>
            <ac:spMk id="2" creationId="{8F49841F-C854-8249-B4A3-2FBA741E017E}"/>
          </ac:spMkLst>
        </pc:spChg>
      </pc:sldChg>
      <pc:sldChg chg="modSp add mod">
        <pc:chgData name="李 运华" userId="be0eff2040ffd3c1" providerId="LiveId" clId="{23849A26-7C9D-9748-A842-7B347BD794C2}" dt="2021-01-28T08:20:58.882" v="801" actId="20577"/>
        <pc:sldMkLst>
          <pc:docMk/>
          <pc:sldMk cId="3178797010" sldId="279"/>
        </pc:sldMkLst>
        <pc:spChg chg="mod">
          <ac:chgData name="李 运华" userId="be0eff2040ffd3c1" providerId="LiveId" clId="{23849A26-7C9D-9748-A842-7B347BD794C2}" dt="2021-01-28T08:20:58.882" v="801" actId="20577"/>
          <ac:spMkLst>
            <pc:docMk/>
            <pc:sldMk cId="3178797010" sldId="279"/>
            <ac:spMk id="2" creationId="{8F49841F-C854-8249-B4A3-2FBA741E017E}"/>
          </ac:spMkLst>
        </pc:spChg>
      </pc:sldChg>
      <pc:sldChg chg="addSp delSp modSp new del mod">
        <pc:chgData name="李 运华" userId="be0eff2040ffd3c1" providerId="LiveId" clId="{23849A26-7C9D-9748-A842-7B347BD794C2}" dt="2021-01-28T07:54:41.720" v="135" actId="2696"/>
        <pc:sldMkLst>
          <pc:docMk/>
          <pc:sldMk cId="3605196015" sldId="280"/>
        </pc:sldMkLst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2" creationId="{70DE5202-3469-8449-9DE1-A76A68491345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3" creationId="{EC6FFCDC-5F12-B94D-BD66-D280EAE9460C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4" creationId="{9BC27438-1DA1-CA4C-A458-3685DA5464E8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5" creationId="{3DE6FA41-843D-694F-A44D-37D7C109E883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6" creationId="{36D5FED1-0FD2-AE43-8366-7FF353006737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7" creationId="{307C3345-EFE6-8243-8CCB-C8F4D1DDD898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8" creationId="{086D6932-2C9E-8E4B-8C79-B94E86D9A7DD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9" creationId="{2A1F9C25-FB49-DC4D-A41E-85DA611296C2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10" creationId="{BFE34510-9B3B-3342-AD8A-DD8C08E8E765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11" creationId="{0EEF189A-3A05-3548-A8AD-4B73F9B9EB4F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12" creationId="{79FD9352-9BAD-964D-BE8C-E6A17B0EC595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13" creationId="{6642F1AA-E5CF-164C-97CB-E8E07F52D9B9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14" creationId="{382F1BCF-2249-5240-B4D7-0D4D556F3C83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21" creationId="{70F5190A-C7DF-6548-B5C2-369477A87767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24" creationId="{241A85CF-BF26-9B46-9FE0-C39528B49526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27" creationId="{1F34B146-4DCC-A14F-9B4E-48DC3B6A2BA9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28" creationId="{A13259C1-A80D-9D48-BC6E-70F3DF0945FF}"/>
          </ac:spMkLst>
        </pc:spChg>
        <pc:spChg chg="add del mod">
          <ac:chgData name="李 运华" userId="be0eff2040ffd3c1" providerId="LiveId" clId="{23849A26-7C9D-9748-A842-7B347BD794C2}" dt="2021-01-28T07:49:32.584" v="30"/>
          <ac:spMkLst>
            <pc:docMk/>
            <pc:sldMk cId="3605196015" sldId="280"/>
            <ac:spMk id="29" creationId="{5F0DEC24-2757-8044-BEF6-A60529597FDA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30" creationId="{DA4543AC-9EFB-C44E-961F-46A33563A3B8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31" creationId="{DF25E352-C363-EB4D-A3DC-0669BFBA070C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32" creationId="{C4C49FB3-C5DA-4F4A-880D-C03A17899B46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33" creationId="{04AD1022-1373-2D4A-8F60-084975CE8604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34" creationId="{DF519ADE-5036-4249-BEBE-0EE487424C0B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35" creationId="{3483F5F7-895C-1943-859F-F4C0F82FC273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36" creationId="{EA37D02F-5CEB-A04E-89DC-CB9B06B09C87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37" creationId="{F8FED992-6ACE-8344-96F2-9C260A92E89F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38" creationId="{895345FC-211E-2E42-923E-D3DA691D2013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39" creationId="{9660918A-C112-7A41-97C9-152B89A7655E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40" creationId="{F5B17FF4-240C-484B-AA2D-2F6EC2EE4A2A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41" creationId="{F86E2C4F-B7BE-A149-A08B-732A726782E7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42" creationId="{2587563B-943C-8C4D-83F6-AB202D2FEAC1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49" creationId="{E9FB1759-7C3B-614D-90E9-E22A959A90C8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52" creationId="{6692D98E-9CAE-0845-B36E-33D1DEB8D859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55" creationId="{03DD4D7A-9FDD-3441-AF8D-BBFCEE55DB15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56" creationId="{3AC241BD-976A-5B45-B808-BA6CE4580D67}"/>
          </ac:spMkLst>
        </pc:spChg>
        <pc:spChg chg="add del mod">
          <ac:chgData name="李 运华" userId="be0eff2040ffd3c1" providerId="LiveId" clId="{23849A26-7C9D-9748-A842-7B347BD794C2}" dt="2021-01-28T07:50:07.400" v="61" actId="478"/>
          <ac:spMkLst>
            <pc:docMk/>
            <pc:sldMk cId="3605196015" sldId="280"/>
            <ac:spMk id="57" creationId="{8F34C778-BDE7-844C-A299-6C8952CB52DA}"/>
          </ac:spMkLst>
        </pc:spChg>
        <pc:spChg chg="add mod">
          <ac:chgData name="李 运华" userId="be0eff2040ffd3c1" providerId="LiveId" clId="{23849A26-7C9D-9748-A842-7B347BD794C2}" dt="2021-01-28T07:49:53.661" v="58" actId="20577"/>
          <ac:spMkLst>
            <pc:docMk/>
            <pc:sldMk cId="3605196015" sldId="280"/>
            <ac:spMk id="58" creationId="{4288714B-08ED-B241-9FB5-1028EC93063D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59" creationId="{B9F017B5-D425-0149-9319-D189FA8963A5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60" creationId="{5FE5A47B-5608-5345-B9E9-FB36BBBBDAF7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61" creationId="{FED29A23-9859-BC44-85AF-3810FE6B0368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62" creationId="{B6E74FAE-DCBC-B849-A887-B15263A3A482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63" creationId="{1F1CCCA5-756C-3343-BB1A-BA0D80EBD7FB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64" creationId="{EDC703DE-2D53-1345-A8E7-BC1E631030C7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65" creationId="{D65B6F57-3167-394C-8CBC-B1EB400643AC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66" creationId="{FCD2AED6-B496-E04F-AE51-848812210266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67" creationId="{10EB60B7-21EA-6C4A-AF9C-1C8B77902196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68" creationId="{E76DFF03-204E-0447-9F72-CC11CD240766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69" creationId="{08D04D45-9D17-8B42-BEF8-35F474D18282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70" creationId="{CACA4327-573F-764D-BE8E-6C88C432B56A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71" creationId="{30AC4CA9-F85F-F540-BF64-53F037FAC13D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78" creationId="{B0C29E4C-6B83-CF4C-B4F8-B175BF085F07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81" creationId="{65BE5D77-0DBC-E74E-87BD-A956C99BC890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84" creationId="{3C83FD9D-4552-1D40-B155-8B6169F42575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85" creationId="{CEEECBB1-DD08-314E-BEF0-DBD5E83D64EE}"/>
          </ac:spMkLst>
        </pc:spChg>
        <pc:spChg chg="add del mod">
          <ac:chgData name="李 运华" userId="be0eff2040ffd3c1" providerId="LiveId" clId="{23849A26-7C9D-9748-A842-7B347BD794C2}" dt="2021-01-28T07:50:31.210" v="65"/>
          <ac:spMkLst>
            <pc:docMk/>
            <pc:sldMk cId="3605196015" sldId="280"/>
            <ac:spMk id="86" creationId="{374A9A53-744A-8646-BB6A-F85E1A037B95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87" creationId="{C5C5325F-A099-CC42-BA37-C21197BDEABF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88" creationId="{E9778ACC-95CF-7644-809E-A5975A520764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89" creationId="{0A729777-FB93-2945-9DFA-6EC91CEA56FF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90" creationId="{0CBFB5C2-59D2-9F44-80F3-00B3333DAF7B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91" creationId="{DD1E04AC-FE17-5947-806C-A799BEB5D1C8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92" creationId="{01EECA6C-02B7-8B45-82B8-01A99A3846BF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93" creationId="{3AADD1F0-5CE7-7948-8704-AB9EDEAE8929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94" creationId="{66DCDB43-171A-1A4A-B410-DF77C2E794BF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95" creationId="{19E97A3B-0A51-6E48-B6D6-92391F8F933C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96" creationId="{24E725D5-ADF7-774F-8950-1AAF76FFA416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97" creationId="{4CE5D3DD-475F-3F44-A131-DCBFB91C3BEA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98" creationId="{D3BB8199-0E95-B24A-8CC4-442C447EB7AC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99" creationId="{A7A713D9-243C-8F41-B7A3-717A6954B40B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106" creationId="{2E7BCBF2-17DD-DD4A-9748-6D5F426A281E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109" creationId="{9DE47E38-B908-4549-8323-7DFA997FC25D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112" creationId="{84F6DCBC-2F41-E14B-96B8-D5D9E9169B80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113" creationId="{2323294E-BD2B-C147-8CE1-05855911D3D2}"/>
          </ac:spMkLst>
        </pc:spChg>
        <pc:spChg chg="add del mod">
          <ac:chgData name="李 运华" userId="be0eff2040ffd3c1" providerId="LiveId" clId="{23849A26-7C9D-9748-A842-7B347BD794C2}" dt="2021-01-28T07:50:36.997" v="67"/>
          <ac:spMkLst>
            <pc:docMk/>
            <pc:sldMk cId="3605196015" sldId="280"/>
            <ac:spMk id="114" creationId="{B8599778-A5D3-CA4F-9528-C7C3DAE8A17D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16" creationId="{2C66748E-60BC-304F-8119-956A5F394587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17" creationId="{F84766DB-035B-E74B-AED6-9670AC0FAAFE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18" creationId="{107C9140-5097-DF4D-9114-8D36794B5980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19" creationId="{221F4528-75E6-DE46-8F89-96465FCCFC8E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20" creationId="{E2638669-9A15-7244-B473-EF68767057C1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21" creationId="{5FC10441-34A5-9C47-8E84-FAB72BCCDB68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22" creationId="{F820FBC5-F097-6B43-A974-73D2001C30AA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23" creationId="{14863058-7FFE-D44C-ACC5-4031DDADD1CB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24" creationId="{981AB287-FDAB-9047-B6D7-E7BD936ACD43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25" creationId="{49F88262-7935-8642-9AC9-C24E7014E91A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26" creationId="{AC68BCF5-F261-4243-BD5E-B5890A37E3B5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27" creationId="{C6990228-0BCB-C94E-8A75-841518A3B9CC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28" creationId="{2FE5528E-65B4-A745-B864-26E684FD838D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35" creationId="{6D4D765D-43A5-8C4B-B381-A4C35F121D30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38" creationId="{BEFBE313-7378-B942-862F-B1571BCD10F8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41" creationId="{D2B7B4D2-2FDC-BD41-A8AB-A50FA3081016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42" creationId="{6052ED0B-4C62-974F-A64A-3CD4918F9EA1}"/>
          </ac:spMkLst>
        </pc:spChg>
        <pc:spChg chg="add del mod">
          <ac:chgData name="李 运华" userId="be0eff2040ffd3c1" providerId="LiveId" clId="{23849A26-7C9D-9748-A842-7B347BD794C2}" dt="2021-01-28T07:51:22.799" v="76"/>
          <ac:spMkLst>
            <pc:docMk/>
            <pc:sldMk cId="3605196015" sldId="280"/>
            <ac:spMk id="143" creationId="{FC44E8AD-AB5C-B746-87C0-8889AEB35ED4}"/>
          </ac:spMkLst>
        </pc:spChg>
        <pc:spChg chg="add mod">
          <ac:chgData name="李 运华" userId="be0eff2040ffd3c1" providerId="LiveId" clId="{23849A26-7C9D-9748-A842-7B347BD794C2}" dt="2021-01-28T07:54:06.413" v="132" actId="14100"/>
          <ac:spMkLst>
            <pc:docMk/>
            <pc:sldMk cId="3605196015" sldId="280"/>
            <ac:spMk id="144" creationId="{73B6AECB-3DD2-AD4C-B5B7-21907AF69337}"/>
          </ac:spMkLst>
        </pc:spChg>
        <pc:spChg chg="add mod">
          <ac:chgData name="李 运华" userId="be0eff2040ffd3c1" providerId="LiveId" clId="{23849A26-7C9D-9748-A842-7B347BD794C2}" dt="2021-01-28T07:53:01.352" v="122" actId="255"/>
          <ac:spMkLst>
            <pc:docMk/>
            <pc:sldMk cId="3605196015" sldId="280"/>
            <ac:spMk id="145" creationId="{F1EDB59C-91A1-5A4D-B5E1-978ECB7D8E1B}"/>
          </ac:spMkLst>
        </pc:spChg>
        <pc:spChg chg="add mod">
          <ac:chgData name="李 运华" userId="be0eff2040ffd3c1" providerId="LiveId" clId="{23849A26-7C9D-9748-A842-7B347BD794C2}" dt="2021-01-28T07:53:01.352" v="122" actId="255"/>
          <ac:spMkLst>
            <pc:docMk/>
            <pc:sldMk cId="3605196015" sldId="280"/>
            <ac:spMk id="146" creationId="{E6905E4F-7806-DB42-8100-8BAFBB66765A}"/>
          </ac:spMkLst>
        </pc:spChg>
        <pc:spChg chg="add mod">
          <ac:chgData name="李 运华" userId="be0eff2040ffd3c1" providerId="LiveId" clId="{23849A26-7C9D-9748-A842-7B347BD794C2}" dt="2021-01-28T07:54:15.658" v="133" actId="1076"/>
          <ac:spMkLst>
            <pc:docMk/>
            <pc:sldMk cId="3605196015" sldId="280"/>
            <ac:spMk id="147" creationId="{CB357D2F-FA50-AE4F-9288-0216E1358561}"/>
          </ac:spMkLst>
        </pc:spChg>
        <pc:spChg chg="add mod">
          <ac:chgData name="李 运华" userId="be0eff2040ffd3c1" providerId="LiveId" clId="{23849A26-7C9D-9748-A842-7B347BD794C2}" dt="2021-01-28T07:53:01.352" v="122" actId="255"/>
          <ac:spMkLst>
            <pc:docMk/>
            <pc:sldMk cId="3605196015" sldId="280"/>
            <ac:spMk id="148" creationId="{CB4FABA8-F642-BA4B-BD5E-197BB4CDF42D}"/>
          </ac:spMkLst>
        </pc:spChg>
        <pc:spChg chg="add mod">
          <ac:chgData name="李 运华" userId="be0eff2040ffd3c1" providerId="LiveId" clId="{23849A26-7C9D-9748-A842-7B347BD794C2}" dt="2021-01-28T07:53:01.352" v="122" actId="255"/>
          <ac:spMkLst>
            <pc:docMk/>
            <pc:sldMk cId="3605196015" sldId="280"/>
            <ac:spMk id="149" creationId="{79B70422-45B0-AB4C-AD47-8E9D8BFE382B}"/>
          </ac:spMkLst>
        </pc:spChg>
        <pc:spChg chg="add mod">
          <ac:chgData name="李 运华" userId="be0eff2040ffd3c1" providerId="LiveId" clId="{23849A26-7C9D-9748-A842-7B347BD794C2}" dt="2021-01-28T07:53:01.352" v="122" actId="255"/>
          <ac:spMkLst>
            <pc:docMk/>
            <pc:sldMk cId="3605196015" sldId="280"/>
            <ac:spMk id="150" creationId="{B3E44C7C-108B-8E4F-B566-D9F5E9F094BD}"/>
          </ac:spMkLst>
        </pc:spChg>
        <pc:spChg chg="add mod">
          <ac:chgData name="李 运华" userId="be0eff2040ffd3c1" providerId="LiveId" clId="{23849A26-7C9D-9748-A842-7B347BD794C2}" dt="2021-01-28T07:53:01.352" v="122" actId="255"/>
          <ac:spMkLst>
            <pc:docMk/>
            <pc:sldMk cId="3605196015" sldId="280"/>
            <ac:spMk id="151" creationId="{231061FE-9EBB-C846-9F05-16CCCC78286D}"/>
          </ac:spMkLst>
        </pc:spChg>
        <pc:spChg chg="add mod">
          <ac:chgData name="李 运华" userId="be0eff2040ffd3c1" providerId="LiveId" clId="{23849A26-7C9D-9748-A842-7B347BD794C2}" dt="2021-01-28T07:53:01.352" v="122" actId="255"/>
          <ac:spMkLst>
            <pc:docMk/>
            <pc:sldMk cId="3605196015" sldId="280"/>
            <ac:spMk id="152" creationId="{CE0541F8-D0E4-134B-801A-A166F12AA212}"/>
          </ac:spMkLst>
        </pc:spChg>
        <pc:spChg chg="add mod">
          <ac:chgData name="李 运华" userId="be0eff2040ffd3c1" providerId="LiveId" clId="{23849A26-7C9D-9748-A842-7B347BD794C2}" dt="2021-01-28T07:54:15.658" v="133" actId="1076"/>
          <ac:spMkLst>
            <pc:docMk/>
            <pc:sldMk cId="3605196015" sldId="280"/>
            <ac:spMk id="153" creationId="{32FA02D9-46A6-7C4A-974D-746AF416D06D}"/>
          </ac:spMkLst>
        </pc:spChg>
        <pc:spChg chg="add mod">
          <ac:chgData name="李 运华" userId="be0eff2040ffd3c1" providerId="LiveId" clId="{23849A26-7C9D-9748-A842-7B347BD794C2}" dt="2021-01-28T07:54:15.658" v="133" actId="1076"/>
          <ac:spMkLst>
            <pc:docMk/>
            <pc:sldMk cId="3605196015" sldId="280"/>
            <ac:spMk id="154" creationId="{AAC219CE-75AD-6C44-845D-A3B2540480B3}"/>
          </ac:spMkLst>
        </pc:spChg>
        <pc:spChg chg="add mod">
          <ac:chgData name="李 运华" userId="be0eff2040ffd3c1" providerId="LiveId" clId="{23849A26-7C9D-9748-A842-7B347BD794C2}" dt="2021-01-28T07:54:15.658" v="133" actId="1076"/>
          <ac:spMkLst>
            <pc:docMk/>
            <pc:sldMk cId="3605196015" sldId="280"/>
            <ac:spMk id="155" creationId="{57DE64AB-D82D-4A44-81A7-0FB2DB44D5ED}"/>
          </ac:spMkLst>
        </pc:spChg>
        <pc:spChg chg="add mod">
          <ac:chgData name="李 运华" userId="be0eff2040ffd3c1" providerId="LiveId" clId="{23849A26-7C9D-9748-A842-7B347BD794C2}" dt="2021-01-28T07:54:15.658" v="133" actId="1076"/>
          <ac:spMkLst>
            <pc:docMk/>
            <pc:sldMk cId="3605196015" sldId="280"/>
            <ac:spMk id="156" creationId="{26946EFE-B6FF-7345-AAD1-2761BF56FF2A}"/>
          </ac:spMkLst>
        </pc:spChg>
        <pc:spChg chg="add mod">
          <ac:chgData name="李 运华" userId="be0eff2040ffd3c1" providerId="LiveId" clId="{23849A26-7C9D-9748-A842-7B347BD794C2}" dt="2021-01-28T07:53:01.352" v="122" actId="255"/>
          <ac:spMkLst>
            <pc:docMk/>
            <pc:sldMk cId="3605196015" sldId="280"/>
            <ac:spMk id="163" creationId="{2B5377C0-27AA-4B42-9CBF-51684C2817AB}"/>
          </ac:spMkLst>
        </pc:spChg>
        <pc:spChg chg="add mod">
          <ac:chgData name="李 运华" userId="be0eff2040ffd3c1" providerId="LiveId" clId="{23849A26-7C9D-9748-A842-7B347BD794C2}" dt="2021-01-28T07:52:39.541" v="118" actId="255"/>
          <ac:spMkLst>
            <pc:docMk/>
            <pc:sldMk cId="3605196015" sldId="280"/>
            <ac:spMk id="166" creationId="{40C72CC3-E2F4-CD43-BD58-2EBAC902A07C}"/>
          </ac:spMkLst>
        </pc:spChg>
        <pc:spChg chg="add mod">
          <ac:chgData name="李 运华" userId="be0eff2040ffd3c1" providerId="LiveId" clId="{23849A26-7C9D-9748-A842-7B347BD794C2}" dt="2021-01-28T07:51:43.758" v="110" actId="14100"/>
          <ac:spMkLst>
            <pc:docMk/>
            <pc:sldMk cId="3605196015" sldId="280"/>
            <ac:spMk id="169" creationId="{8C6B5A27-EE85-F641-878F-831D81D0EB87}"/>
          </ac:spMkLst>
        </pc:spChg>
        <pc:spChg chg="add mod">
          <ac:chgData name="李 运华" userId="be0eff2040ffd3c1" providerId="LiveId" clId="{23849A26-7C9D-9748-A842-7B347BD794C2}" dt="2021-01-28T07:51:43.758" v="110" actId="14100"/>
          <ac:spMkLst>
            <pc:docMk/>
            <pc:sldMk cId="3605196015" sldId="280"/>
            <ac:spMk id="170" creationId="{8175FB02-0500-1543-9FBC-83AFF8D9F8B3}"/>
          </ac:spMkLst>
        </pc:spChg>
        <pc:spChg chg="add mod">
          <ac:chgData name="李 运华" userId="be0eff2040ffd3c1" providerId="LiveId" clId="{23849A26-7C9D-9748-A842-7B347BD794C2}" dt="2021-01-28T07:51:43.758" v="110" actId="14100"/>
          <ac:spMkLst>
            <pc:docMk/>
            <pc:sldMk cId="3605196015" sldId="280"/>
            <ac:spMk id="171" creationId="{22A0DAE4-8F1C-6A46-ABE7-98A3FBA1D2A3}"/>
          </ac:spMkLst>
        </pc:spChg>
        <pc:picChg chg="add del mod">
          <ac:chgData name="李 运华" userId="be0eff2040ffd3c1" providerId="LiveId" clId="{23849A26-7C9D-9748-A842-7B347BD794C2}" dt="2021-01-28T07:51:08.034" v="74" actId="478"/>
          <ac:picMkLst>
            <pc:docMk/>
            <pc:sldMk cId="3605196015" sldId="280"/>
            <ac:picMk id="115" creationId="{6A2495F2-FC14-A54D-9A7F-BF8289E37917}"/>
          </ac:picMkLst>
        </pc:picChg>
        <pc:cxnChg chg="add del mod">
          <ac:chgData name="李 运华" userId="be0eff2040ffd3c1" providerId="LiveId" clId="{23849A26-7C9D-9748-A842-7B347BD794C2}" dt="2021-01-28T07:49:32.584" v="30"/>
          <ac:cxnSpMkLst>
            <pc:docMk/>
            <pc:sldMk cId="3605196015" sldId="280"/>
            <ac:cxnSpMk id="15" creationId="{F4F96B28-CCFB-104F-9209-198939AF14F8}"/>
          </ac:cxnSpMkLst>
        </pc:cxnChg>
        <pc:cxnChg chg="add del mod">
          <ac:chgData name="李 运华" userId="be0eff2040ffd3c1" providerId="LiveId" clId="{23849A26-7C9D-9748-A842-7B347BD794C2}" dt="2021-01-28T07:49:32.584" v="30"/>
          <ac:cxnSpMkLst>
            <pc:docMk/>
            <pc:sldMk cId="3605196015" sldId="280"/>
            <ac:cxnSpMk id="16" creationId="{41FB3C02-607E-664B-9B71-CBFFC9E95B8C}"/>
          </ac:cxnSpMkLst>
        </pc:cxnChg>
        <pc:cxnChg chg="add del mod">
          <ac:chgData name="李 运华" userId="be0eff2040ffd3c1" providerId="LiveId" clId="{23849A26-7C9D-9748-A842-7B347BD794C2}" dt="2021-01-28T07:49:32.584" v="30"/>
          <ac:cxnSpMkLst>
            <pc:docMk/>
            <pc:sldMk cId="3605196015" sldId="280"/>
            <ac:cxnSpMk id="17" creationId="{A0091823-A14D-9140-B4F5-9830DF2B7719}"/>
          </ac:cxnSpMkLst>
        </pc:cxnChg>
        <pc:cxnChg chg="add del mod">
          <ac:chgData name="李 运华" userId="be0eff2040ffd3c1" providerId="LiveId" clId="{23849A26-7C9D-9748-A842-7B347BD794C2}" dt="2021-01-28T07:49:32.584" v="30"/>
          <ac:cxnSpMkLst>
            <pc:docMk/>
            <pc:sldMk cId="3605196015" sldId="280"/>
            <ac:cxnSpMk id="18" creationId="{70CA702A-7CD9-5B40-BC2E-3CFDD78D8CAF}"/>
          </ac:cxnSpMkLst>
        </pc:cxnChg>
        <pc:cxnChg chg="add del mod">
          <ac:chgData name="李 运华" userId="be0eff2040ffd3c1" providerId="LiveId" clId="{23849A26-7C9D-9748-A842-7B347BD794C2}" dt="2021-01-28T07:49:32.584" v="30"/>
          <ac:cxnSpMkLst>
            <pc:docMk/>
            <pc:sldMk cId="3605196015" sldId="280"/>
            <ac:cxnSpMk id="19" creationId="{BCD20C3B-A5B1-6B44-8199-9D4BA52FE72A}"/>
          </ac:cxnSpMkLst>
        </pc:cxnChg>
        <pc:cxnChg chg="add del mod">
          <ac:chgData name="李 运华" userId="be0eff2040ffd3c1" providerId="LiveId" clId="{23849A26-7C9D-9748-A842-7B347BD794C2}" dt="2021-01-28T07:49:32.584" v="30"/>
          <ac:cxnSpMkLst>
            <pc:docMk/>
            <pc:sldMk cId="3605196015" sldId="280"/>
            <ac:cxnSpMk id="20" creationId="{AAD8653F-6451-8547-B6DB-1BFDF46A489A}"/>
          </ac:cxnSpMkLst>
        </pc:cxnChg>
        <pc:cxnChg chg="add del mod">
          <ac:chgData name="李 运华" userId="be0eff2040ffd3c1" providerId="LiveId" clId="{23849A26-7C9D-9748-A842-7B347BD794C2}" dt="2021-01-28T07:49:32.584" v="30"/>
          <ac:cxnSpMkLst>
            <pc:docMk/>
            <pc:sldMk cId="3605196015" sldId="280"/>
            <ac:cxnSpMk id="22" creationId="{8C59B788-12CB-3C47-B8BE-0AC09D2A5466}"/>
          </ac:cxnSpMkLst>
        </pc:cxnChg>
        <pc:cxnChg chg="add del mod">
          <ac:chgData name="李 运华" userId="be0eff2040ffd3c1" providerId="LiveId" clId="{23849A26-7C9D-9748-A842-7B347BD794C2}" dt="2021-01-28T07:49:32.584" v="30"/>
          <ac:cxnSpMkLst>
            <pc:docMk/>
            <pc:sldMk cId="3605196015" sldId="280"/>
            <ac:cxnSpMk id="23" creationId="{46D48A50-C690-C043-90ED-7F3781F211BA}"/>
          </ac:cxnSpMkLst>
        </pc:cxnChg>
        <pc:cxnChg chg="add del mod">
          <ac:chgData name="李 运华" userId="be0eff2040ffd3c1" providerId="LiveId" clId="{23849A26-7C9D-9748-A842-7B347BD794C2}" dt="2021-01-28T07:49:32.584" v="30"/>
          <ac:cxnSpMkLst>
            <pc:docMk/>
            <pc:sldMk cId="3605196015" sldId="280"/>
            <ac:cxnSpMk id="25" creationId="{BC5363E4-F10B-8C4E-8A89-31036C59F427}"/>
          </ac:cxnSpMkLst>
        </pc:cxnChg>
        <pc:cxnChg chg="add del mod">
          <ac:chgData name="李 运华" userId="be0eff2040ffd3c1" providerId="LiveId" clId="{23849A26-7C9D-9748-A842-7B347BD794C2}" dt="2021-01-28T07:49:32.584" v="30"/>
          <ac:cxnSpMkLst>
            <pc:docMk/>
            <pc:sldMk cId="3605196015" sldId="280"/>
            <ac:cxnSpMk id="26" creationId="{A4D8D299-3A72-7840-8738-5DD5567C68A0}"/>
          </ac:cxnSpMkLst>
        </pc:cxnChg>
        <pc:cxnChg chg="add del mod">
          <ac:chgData name="李 运华" userId="be0eff2040ffd3c1" providerId="LiveId" clId="{23849A26-7C9D-9748-A842-7B347BD794C2}" dt="2021-01-28T07:50:07.400" v="61" actId="478"/>
          <ac:cxnSpMkLst>
            <pc:docMk/>
            <pc:sldMk cId="3605196015" sldId="280"/>
            <ac:cxnSpMk id="43" creationId="{7BD43D92-5EF0-1E4E-A02A-8C5DD9F42134}"/>
          </ac:cxnSpMkLst>
        </pc:cxnChg>
        <pc:cxnChg chg="add del mod">
          <ac:chgData name="李 运华" userId="be0eff2040ffd3c1" providerId="LiveId" clId="{23849A26-7C9D-9748-A842-7B347BD794C2}" dt="2021-01-28T07:50:07.400" v="61" actId="478"/>
          <ac:cxnSpMkLst>
            <pc:docMk/>
            <pc:sldMk cId="3605196015" sldId="280"/>
            <ac:cxnSpMk id="44" creationId="{53E423FD-E8D6-2448-9B31-331CF69B0FF5}"/>
          </ac:cxnSpMkLst>
        </pc:cxnChg>
        <pc:cxnChg chg="add del mod">
          <ac:chgData name="李 运华" userId="be0eff2040ffd3c1" providerId="LiveId" clId="{23849A26-7C9D-9748-A842-7B347BD794C2}" dt="2021-01-28T07:50:07.400" v="61" actId="478"/>
          <ac:cxnSpMkLst>
            <pc:docMk/>
            <pc:sldMk cId="3605196015" sldId="280"/>
            <ac:cxnSpMk id="45" creationId="{7437874C-258A-9E4C-B383-9165FBDA833D}"/>
          </ac:cxnSpMkLst>
        </pc:cxnChg>
        <pc:cxnChg chg="add del mod">
          <ac:chgData name="李 运华" userId="be0eff2040ffd3c1" providerId="LiveId" clId="{23849A26-7C9D-9748-A842-7B347BD794C2}" dt="2021-01-28T07:50:07.400" v="61" actId="478"/>
          <ac:cxnSpMkLst>
            <pc:docMk/>
            <pc:sldMk cId="3605196015" sldId="280"/>
            <ac:cxnSpMk id="46" creationId="{6F99175F-4F62-7849-B2F1-2B88D835A9FB}"/>
          </ac:cxnSpMkLst>
        </pc:cxnChg>
        <pc:cxnChg chg="add del mod">
          <ac:chgData name="李 运华" userId="be0eff2040ffd3c1" providerId="LiveId" clId="{23849A26-7C9D-9748-A842-7B347BD794C2}" dt="2021-01-28T07:50:07.400" v="61" actId="478"/>
          <ac:cxnSpMkLst>
            <pc:docMk/>
            <pc:sldMk cId="3605196015" sldId="280"/>
            <ac:cxnSpMk id="47" creationId="{09C3D3C4-D63E-7E4D-868A-E5C36F9C4664}"/>
          </ac:cxnSpMkLst>
        </pc:cxnChg>
        <pc:cxnChg chg="add del mod">
          <ac:chgData name="李 运华" userId="be0eff2040ffd3c1" providerId="LiveId" clId="{23849A26-7C9D-9748-A842-7B347BD794C2}" dt="2021-01-28T07:50:07.400" v="61" actId="478"/>
          <ac:cxnSpMkLst>
            <pc:docMk/>
            <pc:sldMk cId="3605196015" sldId="280"/>
            <ac:cxnSpMk id="48" creationId="{B3D11C9A-2EDE-FF47-931F-6E9C0EF6E64C}"/>
          </ac:cxnSpMkLst>
        </pc:cxnChg>
        <pc:cxnChg chg="add del mod">
          <ac:chgData name="李 运华" userId="be0eff2040ffd3c1" providerId="LiveId" clId="{23849A26-7C9D-9748-A842-7B347BD794C2}" dt="2021-01-28T07:50:07.400" v="61" actId="478"/>
          <ac:cxnSpMkLst>
            <pc:docMk/>
            <pc:sldMk cId="3605196015" sldId="280"/>
            <ac:cxnSpMk id="50" creationId="{F111CD88-32B8-1948-89C0-173CEC04D7C0}"/>
          </ac:cxnSpMkLst>
        </pc:cxnChg>
        <pc:cxnChg chg="add del mod">
          <ac:chgData name="李 运华" userId="be0eff2040ffd3c1" providerId="LiveId" clId="{23849A26-7C9D-9748-A842-7B347BD794C2}" dt="2021-01-28T07:50:07.400" v="61" actId="478"/>
          <ac:cxnSpMkLst>
            <pc:docMk/>
            <pc:sldMk cId="3605196015" sldId="280"/>
            <ac:cxnSpMk id="51" creationId="{198140AF-A9A3-FC42-B0B4-A926FF8BC622}"/>
          </ac:cxnSpMkLst>
        </pc:cxnChg>
        <pc:cxnChg chg="add del mod">
          <ac:chgData name="李 运华" userId="be0eff2040ffd3c1" providerId="LiveId" clId="{23849A26-7C9D-9748-A842-7B347BD794C2}" dt="2021-01-28T07:50:07.400" v="61" actId="478"/>
          <ac:cxnSpMkLst>
            <pc:docMk/>
            <pc:sldMk cId="3605196015" sldId="280"/>
            <ac:cxnSpMk id="53" creationId="{B780485F-DD8E-D040-B827-930CF80116CF}"/>
          </ac:cxnSpMkLst>
        </pc:cxnChg>
        <pc:cxnChg chg="add del mod">
          <ac:chgData name="李 运华" userId="be0eff2040ffd3c1" providerId="LiveId" clId="{23849A26-7C9D-9748-A842-7B347BD794C2}" dt="2021-01-28T07:50:07.400" v="61" actId="478"/>
          <ac:cxnSpMkLst>
            <pc:docMk/>
            <pc:sldMk cId="3605196015" sldId="280"/>
            <ac:cxnSpMk id="54" creationId="{AA163D73-4AF6-6945-86DB-BC7F97FEDFBA}"/>
          </ac:cxnSpMkLst>
        </pc:cxnChg>
        <pc:cxnChg chg="add del mod">
          <ac:chgData name="李 运华" userId="be0eff2040ffd3c1" providerId="LiveId" clId="{23849A26-7C9D-9748-A842-7B347BD794C2}" dt="2021-01-28T07:50:31.210" v="65"/>
          <ac:cxnSpMkLst>
            <pc:docMk/>
            <pc:sldMk cId="3605196015" sldId="280"/>
            <ac:cxnSpMk id="72" creationId="{BFAF5486-26AB-844F-AA70-0601F3B975DB}"/>
          </ac:cxnSpMkLst>
        </pc:cxnChg>
        <pc:cxnChg chg="add del mod">
          <ac:chgData name="李 运华" userId="be0eff2040ffd3c1" providerId="LiveId" clId="{23849A26-7C9D-9748-A842-7B347BD794C2}" dt="2021-01-28T07:50:31.210" v="65"/>
          <ac:cxnSpMkLst>
            <pc:docMk/>
            <pc:sldMk cId="3605196015" sldId="280"/>
            <ac:cxnSpMk id="73" creationId="{3F777FB9-7D8E-AE42-938B-456071A5C5DD}"/>
          </ac:cxnSpMkLst>
        </pc:cxnChg>
        <pc:cxnChg chg="add del mod">
          <ac:chgData name="李 运华" userId="be0eff2040ffd3c1" providerId="LiveId" clId="{23849A26-7C9D-9748-A842-7B347BD794C2}" dt="2021-01-28T07:50:31.210" v="65"/>
          <ac:cxnSpMkLst>
            <pc:docMk/>
            <pc:sldMk cId="3605196015" sldId="280"/>
            <ac:cxnSpMk id="74" creationId="{F46340D9-C83F-4E46-964A-141F8197E0B3}"/>
          </ac:cxnSpMkLst>
        </pc:cxnChg>
        <pc:cxnChg chg="add del mod">
          <ac:chgData name="李 运华" userId="be0eff2040ffd3c1" providerId="LiveId" clId="{23849A26-7C9D-9748-A842-7B347BD794C2}" dt="2021-01-28T07:50:31.210" v="65"/>
          <ac:cxnSpMkLst>
            <pc:docMk/>
            <pc:sldMk cId="3605196015" sldId="280"/>
            <ac:cxnSpMk id="75" creationId="{5BD09163-A0FE-C849-988C-CE9A8495C8F2}"/>
          </ac:cxnSpMkLst>
        </pc:cxnChg>
        <pc:cxnChg chg="add del mod">
          <ac:chgData name="李 运华" userId="be0eff2040ffd3c1" providerId="LiveId" clId="{23849A26-7C9D-9748-A842-7B347BD794C2}" dt="2021-01-28T07:50:31.210" v="65"/>
          <ac:cxnSpMkLst>
            <pc:docMk/>
            <pc:sldMk cId="3605196015" sldId="280"/>
            <ac:cxnSpMk id="76" creationId="{248F7FFC-DEDE-8C4B-B7B6-78648C174BF8}"/>
          </ac:cxnSpMkLst>
        </pc:cxnChg>
        <pc:cxnChg chg="add del mod">
          <ac:chgData name="李 运华" userId="be0eff2040ffd3c1" providerId="LiveId" clId="{23849A26-7C9D-9748-A842-7B347BD794C2}" dt="2021-01-28T07:50:31.210" v="65"/>
          <ac:cxnSpMkLst>
            <pc:docMk/>
            <pc:sldMk cId="3605196015" sldId="280"/>
            <ac:cxnSpMk id="77" creationId="{D97845DC-E724-B448-89E5-29A68F6A58FC}"/>
          </ac:cxnSpMkLst>
        </pc:cxnChg>
        <pc:cxnChg chg="add del mod">
          <ac:chgData name="李 运华" userId="be0eff2040ffd3c1" providerId="LiveId" clId="{23849A26-7C9D-9748-A842-7B347BD794C2}" dt="2021-01-28T07:50:31.210" v="65"/>
          <ac:cxnSpMkLst>
            <pc:docMk/>
            <pc:sldMk cId="3605196015" sldId="280"/>
            <ac:cxnSpMk id="79" creationId="{0F92F57D-C08B-BE41-AC0C-28D678AAF200}"/>
          </ac:cxnSpMkLst>
        </pc:cxnChg>
        <pc:cxnChg chg="add del mod">
          <ac:chgData name="李 运华" userId="be0eff2040ffd3c1" providerId="LiveId" clId="{23849A26-7C9D-9748-A842-7B347BD794C2}" dt="2021-01-28T07:50:31.210" v="65"/>
          <ac:cxnSpMkLst>
            <pc:docMk/>
            <pc:sldMk cId="3605196015" sldId="280"/>
            <ac:cxnSpMk id="80" creationId="{946EB64B-88FB-9E41-BAE1-7A385A622466}"/>
          </ac:cxnSpMkLst>
        </pc:cxnChg>
        <pc:cxnChg chg="add del mod">
          <ac:chgData name="李 运华" userId="be0eff2040ffd3c1" providerId="LiveId" clId="{23849A26-7C9D-9748-A842-7B347BD794C2}" dt="2021-01-28T07:50:31.210" v="65"/>
          <ac:cxnSpMkLst>
            <pc:docMk/>
            <pc:sldMk cId="3605196015" sldId="280"/>
            <ac:cxnSpMk id="82" creationId="{5A208D9A-8074-E448-B144-F732F426EB64}"/>
          </ac:cxnSpMkLst>
        </pc:cxnChg>
        <pc:cxnChg chg="add del mod">
          <ac:chgData name="李 运华" userId="be0eff2040ffd3c1" providerId="LiveId" clId="{23849A26-7C9D-9748-A842-7B347BD794C2}" dt="2021-01-28T07:50:31.210" v="65"/>
          <ac:cxnSpMkLst>
            <pc:docMk/>
            <pc:sldMk cId="3605196015" sldId="280"/>
            <ac:cxnSpMk id="83" creationId="{FBD92F8D-032D-ED49-A5A7-0936FC3373FD}"/>
          </ac:cxnSpMkLst>
        </pc:cxnChg>
        <pc:cxnChg chg="add del mod">
          <ac:chgData name="李 运华" userId="be0eff2040ffd3c1" providerId="LiveId" clId="{23849A26-7C9D-9748-A842-7B347BD794C2}" dt="2021-01-28T07:50:36.997" v="67"/>
          <ac:cxnSpMkLst>
            <pc:docMk/>
            <pc:sldMk cId="3605196015" sldId="280"/>
            <ac:cxnSpMk id="100" creationId="{1906158D-D647-AA46-85DB-35E28E28DE9B}"/>
          </ac:cxnSpMkLst>
        </pc:cxnChg>
        <pc:cxnChg chg="add del mod">
          <ac:chgData name="李 运华" userId="be0eff2040ffd3c1" providerId="LiveId" clId="{23849A26-7C9D-9748-A842-7B347BD794C2}" dt="2021-01-28T07:50:36.997" v="67"/>
          <ac:cxnSpMkLst>
            <pc:docMk/>
            <pc:sldMk cId="3605196015" sldId="280"/>
            <ac:cxnSpMk id="101" creationId="{EB45A877-D016-4A4E-8C6B-8939A54FEEAC}"/>
          </ac:cxnSpMkLst>
        </pc:cxnChg>
        <pc:cxnChg chg="add del mod">
          <ac:chgData name="李 运华" userId="be0eff2040ffd3c1" providerId="LiveId" clId="{23849A26-7C9D-9748-A842-7B347BD794C2}" dt="2021-01-28T07:50:36.997" v="67"/>
          <ac:cxnSpMkLst>
            <pc:docMk/>
            <pc:sldMk cId="3605196015" sldId="280"/>
            <ac:cxnSpMk id="102" creationId="{E130EB2E-4D8F-EA49-B381-C6F59128581E}"/>
          </ac:cxnSpMkLst>
        </pc:cxnChg>
        <pc:cxnChg chg="add del mod">
          <ac:chgData name="李 运华" userId="be0eff2040ffd3c1" providerId="LiveId" clId="{23849A26-7C9D-9748-A842-7B347BD794C2}" dt="2021-01-28T07:50:36.997" v="67"/>
          <ac:cxnSpMkLst>
            <pc:docMk/>
            <pc:sldMk cId="3605196015" sldId="280"/>
            <ac:cxnSpMk id="103" creationId="{B46F6CB6-A9CC-2644-957F-A557BADB20D0}"/>
          </ac:cxnSpMkLst>
        </pc:cxnChg>
        <pc:cxnChg chg="add del mod">
          <ac:chgData name="李 运华" userId="be0eff2040ffd3c1" providerId="LiveId" clId="{23849A26-7C9D-9748-A842-7B347BD794C2}" dt="2021-01-28T07:50:36.997" v="67"/>
          <ac:cxnSpMkLst>
            <pc:docMk/>
            <pc:sldMk cId="3605196015" sldId="280"/>
            <ac:cxnSpMk id="104" creationId="{80E57B01-05BE-AE45-8F69-3A3BED334C7B}"/>
          </ac:cxnSpMkLst>
        </pc:cxnChg>
        <pc:cxnChg chg="add del mod">
          <ac:chgData name="李 运华" userId="be0eff2040ffd3c1" providerId="LiveId" clId="{23849A26-7C9D-9748-A842-7B347BD794C2}" dt="2021-01-28T07:50:36.997" v="67"/>
          <ac:cxnSpMkLst>
            <pc:docMk/>
            <pc:sldMk cId="3605196015" sldId="280"/>
            <ac:cxnSpMk id="105" creationId="{D86D453C-70BF-244B-B1DC-AD32738FBAE4}"/>
          </ac:cxnSpMkLst>
        </pc:cxnChg>
        <pc:cxnChg chg="add del mod">
          <ac:chgData name="李 运华" userId="be0eff2040ffd3c1" providerId="LiveId" clId="{23849A26-7C9D-9748-A842-7B347BD794C2}" dt="2021-01-28T07:50:36.997" v="67"/>
          <ac:cxnSpMkLst>
            <pc:docMk/>
            <pc:sldMk cId="3605196015" sldId="280"/>
            <ac:cxnSpMk id="107" creationId="{9B6BABD9-C66C-AD46-9A31-0CD1FE585C2C}"/>
          </ac:cxnSpMkLst>
        </pc:cxnChg>
        <pc:cxnChg chg="add del mod">
          <ac:chgData name="李 运华" userId="be0eff2040ffd3c1" providerId="LiveId" clId="{23849A26-7C9D-9748-A842-7B347BD794C2}" dt="2021-01-28T07:50:36.997" v="67"/>
          <ac:cxnSpMkLst>
            <pc:docMk/>
            <pc:sldMk cId="3605196015" sldId="280"/>
            <ac:cxnSpMk id="108" creationId="{5AF0B38F-759B-C644-84F9-FFB68AFE4B1F}"/>
          </ac:cxnSpMkLst>
        </pc:cxnChg>
        <pc:cxnChg chg="add del mod">
          <ac:chgData name="李 运华" userId="be0eff2040ffd3c1" providerId="LiveId" clId="{23849A26-7C9D-9748-A842-7B347BD794C2}" dt="2021-01-28T07:50:36.997" v="67"/>
          <ac:cxnSpMkLst>
            <pc:docMk/>
            <pc:sldMk cId="3605196015" sldId="280"/>
            <ac:cxnSpMk id="110" creationId="{8E082231-02E7-F744-BCAB-6F31D14D8809}"/>
          </ac:cxnSpMkLst>
        </pc:cxnChg>
        <pc:cxnChg chg="add del mod">
          <ac:chgData name="李 运华" userId="be0eff2040ffd3c1" providerId="LiveId" clId="{23849A26-7C9D-9748-A842-7B347BD794C2}" dt="2021-01-28T07:50:36.997" v="67"/>
          <ac:cxnSpMkLst>
            <pc:docMk/>
            <pc:sldMk cId="3605196015" sldId="280"/>
            <ac:cxnSpMk id="111" creationId="{50233ECA-BC1E-F944-8310-F01C49EBDB00}"/>
          </ac:cxnSpMkLst>
        </pc:cxnChg>
        <pc:cxnChg chg="add del mod">
          <ac:chgData name="李 运华" userId="be0eff2040ffd3c1" providerId="LiveId" clId="{23849A26-7C9D-9748-A842-7B347BD794C2}" dt="2021-01-28T07:51:22.799" v="76"/>
          <ac:cxnSpMkLst>
            <pc:docMk/>
            <pc:sldMk cId="3605196015" sldId="280"/>
            <ac:cxnSpMk id="129" creationId="{83D7530F-53E1-D54F-8731-D69E7D35081E}"/>
          </ac:cxnSpMkLst>
        </pc:cxnChg>
        <pc:cxnChg chg="add del mod">
          <ac:chgData name="李 运华" userId="be0eff2040ffd3c1" providerId="LiveId" clId="{23849A26-7C9D-9748-A842-7B347BD794C2}" dt="2021-01-28T07:51:22.799" v="76"/>
          <ac:cxnSpMkLst>
            <pc:docMk/>
            <pc:sldMk cId="3605196015" sldId="280"/>
            <ac:cxnSpMk id="130" creationId="{3DD1FBA0-F410-8B4C-8B95-1437D6859577}"/>
          </ac:cxnSpMkLst>
        </pc:cxnChg>
        <pc:cxnChg chg="add del mod">
          <ac:chgData name="李 运华" userId="be0eff2040ffd3c1" providerId="LiveId" clId="{23849A26-7C9D-9748-A842-7B347BD794C2}" dt="2021-01-28T07:51:22.799" v="76"/>
          <ac:cxnSpMkLst>
            <pc:docMk/>
            <pc:sldMk cId="3605196015" sldId="280"/>
            <ac:cxnSpMk id="131" creationId="{E8889F75-E263-DC49-9D47-6A652D40CE1D}"/>
          </ac:cxnSpMkLst>
        </pc:cxnChg>
        <pc:cxnChg chg="add del mod">
          <ac:chgData name="李 运华" userId="be0eff2040ffd3c1" providerId="LiveId" clId="{23849A26-7C9D-9748-A842-7B347BD794C2}" dt="2021-01-28T07:51:22.799" v="76"/>
          <ac:cxnSpMkLst>
            <pc:docMk/>
            <pc:sldMk cId="3605196015" sldId="280"/>
            <ac:cxnSpMk id="132" creationId="{9EC3E436-D226-B649-98DE-3ABFDDC59AE6}"/>
          </ac:cxnSpMkLst>
        </pc:cxnChg>
        <pc:cxnChg chg="add del mod">
          <ac:chgData name="李 运华" userId="be0eff2040ffd3c1" providerId="LiveId" clId="{23849A26-7C9D-9748-A842-7B347BD794C2}" dt="2021-01-28T07:51:22.799" v="76"/>
          <ac:cxnSpMkLst>
            <pc:docMk/>
            <pc:sldMk cId="3605196015" sldId="280"/>
            <ac:cxnSpMk id="133" creationId="{39C4713F-300C-E843-A474-EEBBC999B897}"/>
          </ac:cxnSpMkLst>
        </pc:cxnChg>
        <pc:cxnChg chg="add del mod">
          <ac:chgData name="李 运华" userId="be0eff2040ffd3c1" providerId="LiveId" clId="{23849A26-7C9D-9748-A842-7B347BD794C2}" dt="2021-01-28T07:51:22.799" v="76"/>
          <ac:cxnSpMkLst>
            <pc:docMk/>
            <pc:sldMk cId="3605196015" sldId="280"/>
            <ac:cxnSpMk id="134" creationId="{D0B92A46-D3F5-5A4C-A710-7CC63C20265D}"/>
          </ac:cxnSpMkLst>
        </pc:cxnChg>
        <pc:cxnChg chg="add del mod">
          <ac:chgData name="李 运华" userId="be0eff2040ffd3c1" providerId="LiveId" clId="{23849A26-7C9D-9748-A842-7B347BD794C2}" dt="2021-01-28T07:51:22.799" v="76"/>
          <ac:cxnSpMkLst>
            <pc:docMk/>
            <pc:sldMk cId="3605196015" sldId="280"/>
            <ac:cxnSpMk id="136" creationId="{823EBB47-7737-9A42-B8FC-2170C6D5CA4B}"/>
          </ac:cxnSpMkLst>
        </pc:cxnChg>
        <pc:cxnChg chg="add del mod">
          <ac:chgData name="李 运华" userId="be0eff2040ffd3c1" providerId="LiveId" clId="{23849A26-7C9D-9748-A842-7B347BD794C2}" dt="2021-01-28T07:51:22.799" v="76"/>
          <ac:cxnSpMkLst>
            <pc:docMk/>
            <pc:sldMk cId="3605196015" sldId="280"/>
            <ac:cxnSpMk id="137" creationId="{816FD961-DC36-C047-9A11-7C09209B1124}"/>
          </ac:cxnSpMkLst>
        </pc:cxnChg>
        <pc:cxnChg chg="add del mod">
          <ac:chgData name="李 运华" userId="be0eff2040ffd3c1" providerId="LiveId" clId="{23849A26-7C9D-9748-A842-7B347BD794C2}" dt="2021-01-28T07:51:22.799" v="76"/>
          <ac:cxnSpMkLst>
            <pc:docMk/>
            <pc:sldMk cId="3605196015" sldId="280"/>
            <ac:cxnSpMk id="139" creationId="{B9069FE0-B2AF-F844-8810-8CE6955A8CD4}"/>
          </ac:cxnSpMkLst>
        </pc:cxnChg>
        <pc:cxnChg chg="add del mod">
          <ac:chgData name="李 运华" userId="be0eff2040ffd3c1" providerId="LiveId" clId="{23849A26-7C9D-9748-A842-7B347BD794C2}" dt="2021-01-28T07:51:22.799" v="76"/>
          <ac:cxnSpMkLst>
            <pc:docMk/>
            <pc:sldMk cId="3605196015" sldId="280"/>
            <ac:cxnSpMk id="140" creationId="{49535153-335D-A549-AB6F-2776CFC4C9D7}"/>
          </ac:cxnSpMkLst>
        </pc:cxnChg>
        <pc:cxnChg chg="add mod">
          <ac:chgData name="李 运华" userId="be0eff2040ffd3c1" providerId="LiveId" clId="{23849A26-7C9D-9748-A842-7B347BD794C2}" dt="2021-01-28T07:52:16.458" v="114" actId="1076"/>
          <ac:cxnSpMkLst>
            <pc:docMk/>
            <pc:sldMk cId="3605196015" sldId="280"/>
            <ac:cxnSpMk id="157" creationId="{69636A0E-0E1F-4D4F-876A-ECBC8B77EAFC}"/>
          </ac:cxnSpMkLst>
        </pc:cxnChg>
        <pc:cxnChg chg="add mod">
          <ac:chgData name="李 运华" userId="be0eff2040ffd3c1" providerId="LiveId" clId="{23849A26-7C9D-9748-A842-7B347BD794C2}" dt="2021-01-28T07:52:16.458" v="114" actId="1076"/>
          <ac:cxnSpMkLst>
            <pc:docMk/>
            <pc:sldMk cId="3605196015" sldId="280"/>
            <ac:cxnSpMk id="158" creationId="{C5F67379-5FA4-0E47-8893-E10160F77F6E}"/>
          </ac:cxnSpMkLst>
        </pc:cxnChg>
        <pc:cxnChg chg="add mod">
          <ac:chgData name="李 运华" userId="be0eff2040ffd3c1" providerId="LiveId" clId="{23849A26-7C9D-9748-A842-7B347BD794C2}" dt="2021-01-28T07:52:16.458" v="114" actId="1076"/>
          <ac:cxnSpMkLst>
            <pc:docMk/>
            <pc:sldMk cId="3605196015" sldId="280"/>
            <ac:cxnSpMk id="159" creationId="{B1CC8AE2-A77D-0C41-9B81-834A24A20C41}"/>
          </ac:cxnSpMkLst>
        </pc:cxnChg>
        <pc:cxnChg chg="add mod">
          <ac:chgData name="李 运华" userId="be0eff2040ffd3c1" providerId="LiveId" clId="{23849A26-7C9D-9748-A842-7B347BD794C2}" dt="2021-01-28T07:54:15.658" v="133" actId="1076"/>
          <ac:cxnSpMkLst>
            <pc:docMk/>
            <pc:sldMk cId="3605196015" sldId="280"/>
            <ac:cxnSpMk id="160" creationId="{A2D36C0C-D061-A848-9620-1F49930B6110}"/>
          </ac:cxnSpMkLst>
        </pc:cxnChg>
        <pc:cxnChg chg="add mod">
          <ac:chgData name="李 运华" userId="be0eff2040ffd3c1" providerId="LiveId" clId="{23849A26-7C9D-9748-A842-7B347BD794C2}" dt="2021-01-28T07:54:15.658" v="133" actId="1076"/>
          <ac:cxnSpMkLst>
            <pc:docMk/>
            <pc:sldMk cId="3605196015" sldId="280"/>
            <ac:cxnSpMk id="161" creationId="{DFAFCA3A-FF2C-7446-9B89-73CF07AC024F}"/>
          </ac:cxnSpMkLst>
        </pc:cxnChg>
        <pc:cxnChg chg="add mod">
          <ac:chgData name="李 运华" userId="be0eff2040ffd3c1" providerId="LiveId" clId="{23849A26-7C9D-9748-A842-7B347BD794C2}" dt="2021-01-28T07:54:15.658" v="133" actId="1076"/>
          <ac:cxnSpMkLst>
            <pc:docMk/>
            <pc:sldMk cId="3605196015" sldId="280"/>
            <ac:cxnSpMk id="162" creationId="{6B1BEA53-4953-B04D-9B35-1538A32043B0}"/>
          </ac:cxnSpMkLst>
        </pc:cxnChg>
        <pc:cxnChg chg="add mod">
          <ac:chgData name="李 运华" userId="be0eff2040ffd3c1" providerId="LiveId" clId="{23849A26-7C9D-9748-A842-7B347BD794C2}" dt="2021-01-28T07:52:16.458" v="114" actId="1076"/>
          <ac:cxnSpMkLst>
            <pc:docMk/>
            <pc:sldMk cId="3605196015" sldId="280"/>
            <ac:cxnSpMk id="164" creationId="{DF1962B7-7A0B-E346-B951-60655DBBB53C}"/>
          </ac:cxnSpMkLst>
        </pc:cxnChg>
        <pc:cxnChg chg="add mod">
          <ac:chgData name="李 运华" userId="be0eff2040ffd3c1" providerId="LiveId" clId="{23849A26-7C9D-9748-A842-7B347BD794C2}" dt="2021-01-28T07:52:16.458" v="114" actId="1076"/>
          <ac:cxnSpMkLst>
            <pc:docMk/>
            <pc:sldMk cId="3605196015" sldId="280"/>
            <ac:cxnSpMk id="165" creationId="{9855B147-E24B-FF4B-A388-95CEB744B044}"/>
          </ac:cxnSpMkLst>
        </pc:cxnChg>
        <pc:cxnChg chg="add mod">
          <ac:chgData name="李 运华" userId="be0eff2040ffd3c1" providerId="LiveId" clId="{23849A26-7C9D-9748-A842-7B347BD794C2}" dt="2021-01-28T07:52:31.393" v="116" actId="14100"/>
          <ac:cxnSpMkLst>
            <pc:docMk/>
            <pc:sldMk cId="3605196015" sldId="280"/>
            <ac:cxnSpMk id="167" creationId="{36B65E57-D5EA-3940-BA08-9A84DE1B053C}"/>
          </ac:cxnSpMkLst>
        </pc:cxnChg>
        <pc:cxnChg chg="add mod">
          <ac:chgData name="李 运华" userId="be0eff2040ffd3c1" providerId="LiveId" clId="{23849A26-7C9D-9748-A842-7B347BD794C2}" dt="2021-01-28T07:54:15.658" v="133" actId="1076"/>
          <ac:cxnSpMkLst>
            <pc:docMk/>
            <pc:sldMk cId="3605196015" sldId="280"/>
            <ac:cxnSpMk id="168" creationId="{57E289F2-B6D3-AC45-8979-E9B65FBEB4E2}"/>
          </ac:cxnSpMkLst>
        </pc:cxnChg>
      </pc:sldChg>
      <pc:sldChg chg="addSp delSp modSp add mod">
        <pc:chgData name="李 运华" userId="be0eff2040ffd3c1" providerId="LiveId" clId="{23849A26-7C9D-9748-A842-7B347BD794C2}" dt="2021-01-28T08:54:32.653" v="2303" actId="14100"/>
        <pc:sldMkLst>
          <pc:docMk/>
          <pc:sldMk cId="3066460148" sldId="1124"/>
        </pc:sldMkLst>
        <pc:spChg chg="mod">
          <ac:chgData name="李 运华" userId="be0eff2040ffd3c1" providerId="LiveId" clId="{23849A26-7C9D-9748-A842-7B347BD794C2}" dt="2021-01-28T08:54:32.653" v="2303" actId="14100"/>
          <ac:spMkLst>
            <pc:docMk/>
            <pc:sldMk cId="3066460148" sldId="1124"/>
            <ac:spMk id="3" creationId="{6F78FAFE-FD7A-5C40-972A-B4FDB20E36A6}"/>
          </ac:spMkLst>
        </pc:spChg>
        <pc:spChg chg="mod">
          <ac:chgData name="李 运华" userId="be0eff2040ffd3c1" providerId="LiveId" clId="{23849A26-7C9D-9748-A842-7B347BD794C2}" dt="2021-01-28T08:17:42.191" v="742" actId="108"/>
          <ac:spMkLst>
            <pc:docMk/>
            <pc:sldMk cId="3066460148" sldId="1124"/>
            <ac:spMk id="5" creationId="{B58D7ECC-9DE8-CF4B-9B81-837A96DD0F0A}"/>
          </ac:spMkLst>
        </pc:spChg>
        <pc:spChg chg="mod">
          <ac:chgData name="李 运华" userId="be0eff2040ffd3c1" providerId="LiveId" clId="{23849A26-7C9D-9748-A842-7B347BD794C2}" dt="2021-01-28T08:17:42.706" v="743" actId="108"/>
          <ac:spMkLst>
            <pc:docMk/>
            <pc:sldMk cId="3066460148" sldId="1124"/>
            <ac:spMk id="6" creationId="{148521FD-D327-584B-8EC8-770C03515142}"/>
          </ac:spMkLst>
        </pc:spChg>
        <pc:spChg chg="mod">
          <ac:chgData name="李 运华" userId="be0eff2040ffd3c1" providerId="LiveId" clId="{23849A26-7C9D-9748-A842-7B347BD794C2}" dt="2021-01-28T08:17:41.181" v="741" actId="108"/>
          <ac:spMkLst>
            <pc:docMk/>
            <pc:sldMk cId="3066460148" sldId="1124"/>
            <ac:spMk id="7" creationId="{EC46BBB9-F286-554B-9DA8-D0C3083F9B7B}"/>
          </ac:spMkLst>
        </pc:spChg>
        <pc:spChg chg="mod">
          <ac:chgData name="李 运华" userId="be0eff2040ffd3c1" providerId="LiveId" clId="{23849A26-7C9D-9748-A842-7B347BD794C2}" dt="2021-01-28T08:17:43.041" v="744" actId="108"/>
          <ac:spMkLst>
            <pc:docMk/>
            <pc:sldMk cId="3066460148" sldId="1124"/>
            <ac:spMk id="9" creationId="{DF46AA2E-260B-BD40-B215-B91DE1F88565}"/>
          </ac:spMkLst>
        </pc:spChg>
        <pc:spChg chg="del mod">
          <ac:chgData name="李 运华" userId="be0eff2040ffd3c1" providerId="LiveId" clId="{23849A26-7C9D-9748-A842-7B347BD794C2}" dt="2021-01-28T08:00:47.717" v="264" actId="478"/>
          <ac:spMkLst>
            <pc:docMk/>
            <pc:sldMk cId="3066460148" sldId="1124"/>
            <ac:spMk id="10" creationId="{5121DE9D-FEF1-2D4F-A277-297BAB3C6BB1}"/>
          </ac:spMkLst>
        </pc:spChg>
        <pc:spChg chg="mod">
          <ac:chgData name="李 运华" userId="be0eff2040ffd3c1" providerId="LiveId" clId="{23849A26-7C9D-9748-A842-7B347BD794C2}" dt="2021-01-28T08:17:43.910" v="745" actId="108"/>
          <ac:spMkLst>
            <pc:docMk/>
            <pc:sldMk cId="3066460148" sldId="1124"/>
            <ac:spMk id="11" creationId="{E853F3EA-2E4E-454C-A2F0-4239740AA98B}"/>
          </ac:spMkLst>
        </pc:spChg>
        <pc:spChg chg="mod">
          <ac:chgData name="李 运华" userId="be0eff2040ffd3c1" providerId="LiveId" clId="{23849A26-7C9D-9748-A842-7B347BD794C2}" dt="2021-01-28T08:17:44.620" v="746" actId="108"/>
          <ac:spMkLst>
            <pc:docMk/>
            <pc:sldMk cId="3066460148" sldId="1124"/>
            <ac:spMk id="12" creationId="{63F4B8CF-2F2C-9D46-968E-A1D2B5C10C81}"/>
          </ac:spMkLst>
        </pc:spChg>
        <pc:spChg chg="mod">
          <ac:chgData name="李 运华" userId="be0eff2040ffd3c1" providerId="LiveId" clId="{23849A26-7C9D-9748-A842-7B347BD794C2}" dt="2021-01-28T08:17:39.705" v="740" actId="108"/>
          <ac:spMkLst>
            <pc:docMk/>
            <pc:sldMk cId="3066460148" sldId="1124"/>
            <ac:spMk id="13" creationId="{A78EC50A-B7E9-DE4A-9C4D-7A1AE04B17B8}"/>
          </ac:spMkLst>
        </pc:spChg>
        <pc:spChg chg="mod">
          <ac:chgData name="李 运华" userId="be0eff2040ffd3c1" providerId="LiveId" clId="{23849A26-7C9D-9748-A842-7B347BD794C2}" dt="2021-01-28T08:17:45.298" v="747" actId="108"/>
          <ac:spMkLst>
            <pc:docMk/>
            <pc:sldMk cId="3066460148" sldId="1124"/>
            <ac:spMk id="14" creationId="{DD32C418-C9C0-6948-AB52-25C0776EF033}"/>
          </ac:spMkLst>
        </pc:spChg>
        <pc:spChg chg="add mod">
          <ac:chgData name="李 运华" userId="be0eff2040ffd3c1" providerId="LiveId" clId="{23849A26-7C9D-9748-A842-7B347BD794C2}" dt="2021-01-28T08:01:46.183" v="280" actId="1076"/>
          <ac:spMkLst>
            <pc:docMk/>
            <pc:sldMk cId="3066460148" sldId="1124"/>
            <ac:spMk id="20" creationId="{5D02E826-5CFF-5D49-ADB3-A667496FE5D0}"/>
          </ac:spMkLst>
        </pc:spChg>
        <pc:spChg chg="mod">
          <ac:chgData name="李 运华" userId="be0eff2040ffd3c1" providerId="LiveId" clId="{23849A26-7C9D-9748-A842-7B347BD794C2}" dt="2021-01-28T08:17:35.149" v="738" actId="207"/>
          <ac:spMkLst>
            <pc:docMk/>
            <pc:sldMk cId="3066460148" sldId="1124"/>
            <ac:spMk id="43" creationId="{736F2999-F732-AD4A-A126-37D88CBEC3AF}"/>
          </ac:spMkLst>
        </pc:spChg>
        <pc:spChg chg="mod">
          <ac:chgData name="李 运华" userId="be0eff2040ffd3c1" providerId="LiveId" clId="{23849A26-7C9D-9748-A842-7B347BD794C2}" dt="2021-01-28T08:17:38.716" v="739" actId="108"/>
          <ac:spMkLst>
            <pc:docMk/>
            <pc:sldMk cId="3066460148" sldId="1124"/>
            <ac:spMk id="53" creationId="{4AD92754-11A4-C14C-A69B-6BFF0899D280}"/>
          </ac:spMkLst>
        </pc:spChg>
        <pc:spChg chg="mod">
          <ac:chgData name="李 运华" userId="be0eff2040ffd3c1" providerId="LiveId" clId="{23849A26-7C9D-9748-A842-7B347BD794C2}" dt="2021-01-28T07:56:23.756" v="170" actId="207"/>
          <ac:spMkLst>
            <pc:docMk/>
            <pc:sldMk cId="3066460148" sldId="1124"/>
            <ac:spMk id="65" creationId="{6D902559-505A-DE46-840E-B104B09AE250}"/>
          </ac:spMkLst>
        </pc:spChg>
        <pc:spChg chg="mod">
          <ac:chgData name="李 运华" userId="be0eff2040ffd3c1" providerId="LiveId" clId="{23849A26-7C9D-9748-A842-7B347BD794C2}" dt="2021-01-28T08:17:52.837" v="749" actId="207"/>
          <ac:spMkLst>
            <pc:docMk/>
            <pc:sldMk cId="3066460148" sldId="1124"/>
            <ac:spMk id="67" creationId="{34B0E422-5697-DC48-BE65-578E0ADF527C}"/>
          </ac:spMkLst>
        </pc:spChg>
        <pc:spChg chg="mod">
          <ac:chgData name="李 运华" userId="be0eff2040ffd3c1" providerId="LiveId" clId="{23849A26-7C9D-9748-A842-7B347BD794C2}" dt="2021-01-28T08:17:50.166" v="748" actId="207"/>
          <ac:spMkLst>
            <pc:docMk/>
            <pc:sldMk cId="3066460148" sldId="1124"/>
            <ac:spMk id="68" creationId="{0FEC2F4F-1486-2048-A4CA-38D30BFDF0DB}"/>
          </ac:spMkLst>
        </pc:spChg>
        <pc:spChg chg="del">
          <ac:chgData name="李 运华" userId="be0eff2040ffd3c1" providerId="LiveId" clId="{23849A26-7C9D-9748-A842-7B347BD794C2}" dt="2021-01-28T08:22:13.140" v="803" actId="478"/>
          <ac:spMkLst>
            <pc:docMk/>
            <pc:sldMk cId="3066460148" sldId="1124"/>
            <ac:spMk id="80" creationId="{99E84858-9CED-514F-9BDD-A399421C9ED5}"/>
          </ac:spMkLst>
        </pc:spChg>
        <pc:spChg chg="del">
          <ac:chgData name="李 运华" userId="be0eff2040ffd3c1" providerId="LiveId" clId="{23849A26-7C9D-9748-A842-7B347BD794C2}" dt="2021-01-28T08:22:15.441" v="804" actId="478"/>
          <ac:spMkLst>
            <pc:docMk/>
            <pc:sldMk cId="3066460148" sldId="1124"/>
            <ac:spMk id="81" creationId="{989B0047-5D70-7E4A-BD7A-F4345AB78A8D}"/>
          </ac:spMkLst>
        </pc:spChg>
        <pc:spChg chg="del">
          <ac:chgData name="李 运华" userId="be0eff2040ffd3c1" providerId="LiveId" clId="{23849A26-7C9D-9748-A842-7B347BD794C2}" dt="2021-01-28T08:22:17.370" v="805" actId="478"/>
          <ac:spMkLst>
            <pc:docMk/>
            <pc:sldMk cId="3066460148" sldId="1124"/>
            <ac:spMk id="82" creationId="{857E6A9A-0920-2B4F-AC2B-4EB6C25F8B6E}"/>
          </ac:spMkLst>
        </pc:spChg>
        <pc:cxnChg chg="del mod">
          <ac:chgData name="李 运华" userId="be0eff2040ffd3c1" providerId="LiveId" clId="{23849A26-7C9D-9748-A842-7B347BD794C2}" dt="2021-01-28T08:00:48.846" v="265" actId="478"/>
          <ac:cxnSpMkLst>
            <pc:docMk/>
            <pc:sldMk cId="3066460148" sldId="1124"/>
            <ac:cxnSpMk id="22" creationId="{9E4541DD-6AC3-B546-B572-53B4E895CBEF}"/>
          </ac:cxnSpMkLst>
        </pc:cxnChg>
        <pc:cxnChg chg="mod">
          <ac:chgData name="李 运华" userId="be0eff2040ffd3c1" providerId="LiveId" clId="{23849A26-7C9D-9748-A842-7B347BD794C2}" dt="2021-01-28T08:01:06.947" v="270" actId="14100"/>
          <ac:cxnSpMkLst>
            <pc:docMk/>
            <pc:sldMk cId="3066460148" sldId="1124"/>
            <ac:cxnSpMk id="44" creationId="{A79290C7-0B25-3B4C-995B-6E451E2D042A}"/>
          </ac:cxnSpMkLst>
        </pc:cxnChg>
        <pc:cxnChg chg="mod">
          <ac:chgData name="李 运华" userId="be0eff2040ffd3c1" providerId="LiveId" clId="{23849A26-7C9D-9748-A842-7B347BD794C2}" dt="2021-01-28T08:06:31.634" v="326" actId="14100"/>
          <ac:cxnSpMkLst>
            <pc:docMk/>
            <pc:sldMk cId="3066460148" sldId="1124"/>
            <ac:cxnSpMk id="54" creationId="{2F444B2D-8C8D-F642-86D6-0F87105E78C6}"/>
          </ac:cxnSpMkLst>
        </pc:cxnChg>
        <pc:cxnChg chg="mod">
          <ac:chgData name="李 运华" userId="be0eff2040ffd3c1" providerId="LiveId" clId="{23849A26-7C9D-9748-A842-7B347BD794C2}" dt="2021-01-28T08:06:37.618" v="327" actId="14100"/>
          <ac:cxnSpMkLst>
            <pc:docMk/>
            <pc:sldMk cId="3066460148" sldId="1124"/>
            <ac:cxnSpMk id="58" creationId="{88576AA1-8097-FE44-B380-BE201AC8545E}"/>
          </ac:cxnSpMkLst>
        </pc:cxnChg>
      </pc:sldChg>
      <pc:sldChg chg="modSp add mod">
        <pc:chgData name="李 运华" userId="be0eff2040ffd3c1" providerId="LiveId" clId="{23849A26-7C9D-9748-A842-7B347BD794C2}" dt="2021-01-28T08:54:50.573" v="2306" actId="14100"/>
        <pc:sldMkLst>
          <pc:docMk/>
          <pc:sldMk cId="2922358863" sldId="1125"/>
        </pc:sldMkLst>
        <pc:spChg chg="mod">
          <ac:chgData name="李 运华" userId="be0eff2040ffd3c1" providerId="LiveId" clId="{23849A26-7C9D-9748-A842-7B347BD794C2}" dt="2021-01-28T08:54:50.573" v="2306" actId="14100"/>
          <ac:spMkLst>
            <pc:docMk/>
            <pc:sldMk cId="2922358863" sldId="1125"/>
            <ac:spMk id="3" creationId="{6F78FAFE-FD7A-5C40-972A-B4FDB20E36A6}"/>
          </ac:spMkLst>
        </pc:spChg>
      </pc:sldChg>
      <pc:sldChg chg="addSp delSp modSp add mod">
        <pc:chgData name="李 运华" userId="be0eff2040ffd3c1" providerId="LiveId" clId="{23849A26-7C9D-9748-A842-7B347BD794C2}" dt="2021-01-28T08:55:44.262" v="2316" actId="207"/>
        <pc:sldMkLst>
          <pc:docMk/>
          <pc:sldMk cId="2632434251" sldId="1126"/>
        </pc:sldMkLst>
        <pc:spChg chg="mod">
          <ac:chgData name="李 运华" userId="be0eff2040ffd3c1" providerId="LiveId" clId="{23849A26-7C9D-9748-A842-7B347BD794C2}" dt="2021-01-28T08:54:38.210" v="2304" actId="14100"/>
          <ac:spMkLst>
            <pc:docMk/>
            <pc:sldMk cId="2632434251" sldId="1126"/>
            <ac:spMk id="3" creationId="{6F78FAFE-FD7A-5C40-972A-B4FDB20E36A6}"/>
          </ac:spMkLst>
        </pc:spChg>
        <pc:spChg chg="mod">
          <ac:chgData name="李 运华" userId="be0eff2040ffd3c1" providerId="LiveId" clId="{23849A26-7C9D-9748-A842-7B347BD794C2}" dt="2021-01-28T08:55:38.432" v="2314" actId="207"/>
          <ac:spMkLst>
            <pc:docMk/>
            <pc:sldMk cId="2632434251" sldId="1126"/>
            <ac:spMk id="4" creationId="{109AD366-452B-7844-BC7C-99E76228D89D}"/>
          </ac:spMkLst>
        </pc:spChg>
        <pc:spChg chg="mod">
          <ac:chgData name="李 运华" userId="be0eff2040ffd3c1" providerId="LiveId" clId="{23849A26-7C9D-9748-A842-7B347BD794C2}" dt="2021-01-28T08:55:41.470" v="2315" actId="207"/>
          <ac:spMkLst>
            <pc:docMk/>
            <pc:sldMk cId="2632434251" sldId="1126"/>
            <ac:spMk id="5" creationId="{3C45B6AF-D8BC-0743-9293-D65286A2B70B}"/>
          </ac:spMkLst>
        </pc:spChg>
        <pc:spChg chg="mod">
          <ac:chgData name="李 运华" userId="be0eff2040ffd3c1" providerId="LiveId" clId="{23849A26-7C9D-9748-A842-7B347BD794C2}" dt="2021-01-28T08:55:44.262" v="2316" actId="207"/>
          <ac:spMkLst>
            <pc:docMk/>
            <pc:sldMk cId="2632434251" sldId="1126"/>
            <ac:spMk id="6" creationId="{494AF7C1-5237-7248-9F00-8A987EBBD178}"/>
          </ac:spMkLst>
        </pc:spChg>
        <pc:spChg chg="add del mod">
          <ac:chgData name="李 运华" userId="be0eff2040ffd3c1" providerId="LiveId" clId="{23849A26-7C9D-9748-A842-7B347BD794C2}" dt="2021-01-28T08:38:06.431" v="1534" actId="478"/>
          <ac:spMkLst>
            <pc:docMk/>
            <pc:sldMk cId="2632434251" sldId="1126"/>
            <ac:spMk id="8" creationId="{349384EB-142F-EA4D-A483-1849350669C4}"/>
          </ac:spMkLst>
        </pc:spChg>
        <pc:spChg chg="add del mod">
          <ac:chgData name="李 运华" userId="be0eff2040ffd3c1" providerId="LiveId" clId="{23849A26-7C9D-9748-A842-7B347BD794C2}" dt="2021-01-28T08:47:16.529" v="2048" actId="478"/>
          <ac:spMkLst>
            <pc:docMk/>
            <pc:sldMk cId="2632434251" sldId="1126"/>
            <ac:spMk id="11" creationId="{81976F41-7929-D04A-9074-7BB6B12FD2E1}"/>
          </ac:spMkLst>
        </pc:spChg>
        <pc:picChg chg="add del mod">
          <ac:chgData name="李 运华" userId="be0eff2040ffd3c1" providerId="LiveId" clId="{23849A26-7C9D-9748-A842-7B347BD794C2}" dt="2021-01-28T08:38:03.685" v="1533" actId="478"/>
          <ac:picMkLst>
            <pc:docMk/>
            <pc:sldMk cId="2632434251" sldId="1126"/>
            <ac:picMk id="7" creationId="{880631D2-0F93-514F-8044-47922FAA9BB4}"/>
          </ac:picMkLst>
        </pc:picChg>
        <pc:picChg chg="add del mod">
          <ac:chgData name="李 运华" userId="be0eff2040ffd3c1" providerId="LiveId" clId="{23849A26-7C9D-9748-A842-7B347BD794C2}" dt="2021-01-28T08:47:17.418" v="2049" actId="478"/>
          <ac:picMkLst>
            <pc:docMk/>
            <pc:sldMk cId="2632434251" sldId="1126"/>
            <ac:picMk id="10" creationId="{917FD4B4-27D1-DF4F-9045-26463B07AA8A}"/>
          </ac:picMkLst>
        </pc:picChg>
      </pc:sldChg>
      <pc:sldChg chg="delSp modSp add mod modAnim">
        <pc:chgData name="李 运华" userId="be0eff2040ffd3c1" providerId="LiveId" clId="{23849A26-7C9D-9748-A842-7B347BD794C2}" dt="2021-01-28T09:10:55.567" v="3135"/>
        <pc:sldMkLst>
          <pc:docMk/>
          <pc:sldMk cId="462368367" sldId="1127"/>
        </pc:sldMkLst>
        <pc:spChg chg="mod">
          <ac:chgData name="李 运华" userId="be0eff2040ffd3c1" providerId="LiveId" clId="{23849A26-7C9D-9748-A842-7B347BD794C2}" dt="2021-01-28T08:54:42.757" v="2305" actId="14100"/>
          <ac:spMkLst>
            <pc:docMk/>
            <pc:sldMk cId="462368367" sldId="1127"/>
            <ac:spMk id="3" creationId="{6F78FAFE-FD7A-5C40-972A-B4FDB20E36A6}"/>
          </ac:spMkLst>
        </pc:spChg>
        <pc:spChg chg="mod">
          <ac:chgData name="李 运华" userId="be0eff2040ffd3c1" providerId="LiveId" clId="{23849A26-7C9D-9748-A842-7B347BD794C2}" dt="2021-01-28T08:47:02.168" v="2047" actId="20577"/>
          <ac:spMkLst>
            <pc:docMk/>
            <pc:sldMk cId="462368367" sldId="1127"/>
            <ac:spMk id="4" creationId="{109AD366-452B-7844-BC7C-99E76228D89D}"/>
          </ac:spMkLst>
        </pc:spChg>
        <pc:spChg chg="mod">
          <ac:chgData name="李 运华" userId="be0eff2040ffd3c1" providerId="LiveId" clId="{23849A26-7C9D-9748-A842-7B347BD794C2}" dt="2021-01-28T08:46:49.142" v="2041" actId="1076"/>
          <ac:spMkLst>
            <pc:docMk/>
            <pc:sldMk cId="462368367" sldId="1127"/>
            <ac:spMk id="5" creationId="{3C45B6AF-D8BC-0743-9293-D65286A2B70B}"/>
          </ac:spMkLst>
        </pc:spChg>
        <pc:spChg chg="mod">
          <ac:chgData name="李 运华" userId="be0eff2040ffd3c1" providerId="LiveId" clId="{23849A26-7C9D-9748-A842-7B347BD794C2}" dt="2021-01-28T08:46:49.142" v="2041" actId="1076"/>
          <ac:spMkLst>
            <pc:docMk/>
            <pc:sldMk cId="462368367" sldId="1127"/>
            <ac:spMk id="6" creationId="{494AF7C1-5237-7248-9F00-8A987EBBD178}"/>
          </ac:spMkLst>
        </pc:spChg>
        <pc:spChg chg="del">
          <ac:chgData name="李 运华" userId="be0eff2040ffd3c1" providerId="LiveId" clId="{23849A26-7C9D-9748-A842-7B347BD794C2}" dt="2021-01-28T08:46:18.567" v="2035" actId="478"/>
          <ac:spMkLst>
            <pc:docMk/>
            <pc:sldMk cId="462368367" sldId="1127"/>
            <ac:spMk id="11" creationId="{81976F41-7929-D04A-9074-7BB6B12FD2E1}"/>
          </ac:spMkLst>
        </pc:spChg>
        <pc:picChg chg="mod">
          <ac:chgData name="李 运华" userId="be0eff2040ffd3c1" providerId="LiveId" clId="{23849A26-7C9D-9748-A842-7B347BD794C2}" dt="2021-01-28T08:46:49.142" v="2041" actId="1076"/>
          <ac:picMkLst>
            <pc:docMk/>
            <pc:sldMk cId="462368367" sldId="1127"/>
            <ac:picMk id="10" creationId="{917FD4B4-27D1-DF4F-9045-26463B07AA8A}"/>
          </ac:picMkLst>
        </pc:picChg>
      </pc:sldChg>
      <pc:sldChg chg="modSp add mod ord modAnim">
        <pc:chgData name="李 运华" userId="be0eff2040ffd3c1" providerId="LiveId" clId="{23849A26-7C9D-9748-A842-7B347BD794C2}" dt="2021-01-28T09:11:27.459" v="3142"/>
        <pc:sldMkLst>
          <pc:docMk/>
          <pc:sldMk cId="3877025753" sldId="1128"/>
        </pc:sldMkLst>
        <pc:spChg chg="mod">
          <ac:chgData name="李 运华" userId="be0eff2040ffd3c1" providerId="LiveId" clId="{23849A26-7C9D-9748-A842-7B347BD794C2}" dt="2021-01-28T08:48:00.463" v="2097" actId="20577"/>
          <ac:spMkLst>
            <pc:docMk/>
            <pc:sldMk cId="3877025753" sldId="1128"/>
            <ac:spMk id="3" creationId="{6F78FAFE-FD7A-5C40-972A-B4FDB20E36A6}"/>
          </ac:spMkLst>
        </pc:spChg>
        <pc:spChg chg="mod">
          <ac:chgData name="李 运华" userId="be0eff2040ffd3c1" providerId="LiveId" clId="{23849A26-7C9D-9748-A842-7B347BD794C2}" dt="2021-01-28T08:48:39.957" v="2142" actId="20577"/>
          <ac:spMkLst>
            <pc:docMk/>
            <pc:sldMk cId="3877025753" sldId="1128"/>
            <ac:spMk id="4" creationId="{109AD366-452B-7844-BC7C-99E76228D89D}"/>
          </ac:spMkLst>
        </pc:spChg>
        <pc:spChg chg="mod">
          <ac:chgData name="李 运华" userId="be0eff2040ffd3c1" providerId="LiveId" clId="{23849A26-7C9D-9748-A842-7B347BD794C2}" dt="2021-01-28T08:48:57.298" v="2191" actId="20577"/>
          <ac:spMkLst>
            <pc:docMk/>
            <pc:sldMk cId="3877025753" sldId="1128"/>
            <ac:spMk id="5" creationId="{3C45B6AF-D8BC-0743-9293-D65286A2B70B}"/>
          </ac:spMkLst>
        </pc:spChg>
        <pc:spChg chg="mod">
          <ac:chgData name="李 运华" userId="be0eff2040ffd3c1" providerId="LiveId" clId="{23849A26-7C9D-9748-A842-7B347BD794C2}" dt="2021-01-28T08:49:24.206" v="2262" actId="20577"/>
          <ac:spMkLst>
            <pc:docMk/>
            <pc:sldMk cId="3877025753" sldId="1128"/>
            <ac:spMk id="6" creationId="{494AF7C1-5237-7248-9F00-8A987EBBD178}"/>
          </ac:spMkLst>
        </pc:spChg>
      </pc:sldChg>
      <pc:sldChg chg="addSp modSp new mod">
        <pc:chgData name="李 运华" userId="be0eff2040ffd3c1" providerId="LiveId" clId="{23849A26-7C9D-9748-A842-7B347BD794C2}" dt="2021-01-28T08:57:02.430" v="2363" actId="1076"/>
        <pc:sldMkLst>
          <pc:docMk/>
          <pc:sldMk cId="2586475913" sldId="1129"/>
        </pc:sldMkLst>
        <pc:spChg chg="add mod">
          <ac:chgData name="李 运华" userId="be0eff2040ffd3c1" providerId="LiveId" clId="{23849A26-7C9D-9748-A842-7B347BD794C2}" dt="2021-01-28T08:56:58.803" v="2362" actId="20577"/>
          <ac:spMkLst>
            <pc:docMk/>
            <pc:sldMk cId="2586475913" sldId="1129"/>
            <ac:spMk id="4" creationId="{AA1786B4-323F-DB44-BFC2-F8295B5BC663}"/>
          </ac:spMkLst>
        </pc:spChg>
        <pc:picChg chg="add mod">
          <ac:chgData name="李 运华" userId="be0eff2040ffd3c1" providerId="LiveId" clId="{23849A26-7C9D-9748-A842-7B347BD794C2}" dt="2021-01-28T08:57:02.430" v="2363" actId="1076"/>
          <ac:picMkLst>
            <pc:docMk/>
            <pc:sldMk cId="2586475913" sldId="1129"/>
            <ac:picMk id="3" creationId="{4D5A18E5-877F-F446-AEE0-9787FABA221D}"/>
          </ac:picMkLst>
        </pc:picChg>
      </pc:sldChg>
      <pc:sldChg chg="add del">
        <pc:chgData name="李 运华" userId="be0eff2040ffd3c1" providerId="LiveId" clId="{23849A26-7C9D-9748-A842-7B347BD794C2}" dt="2021-01-28T08:57:54.874" v="2365"/>
        <pc:sldMkLst>
          <pc:docMk/>
          <pc:sldMk cId="2725686026" sldId="1130"/>
        </pc:sldMkLst>
      </pc:sldChg>
      <pc:sldChg chg="modSp add mod">
        <pc:chgData name="李 运华" userId="be0eff2040ffd3c1" providerId="LiveId" clId="{23849A26-7C9D-9748-A842-7B347BD794C2}" dt="2021-01-28T09:02:34.685" v="2815" actId="1076"/>
        <pc:sldMkLst>
          <pc:docMk/>
          <pc:sldMk cId="3926695481" sldId="1130"/>
        </pc:sldMkLst>
        <pc:spChg chg="mod">
          <ac:chgData name="李 运华" userId="be0eff2040ffd3c1" providerId="LiveId" clId="{23849A26-7C9D-9748-A842-7B347BD794C2}" dt="2021-01-28T08:58:00.470" v="2368" actId="20577"/>
          <ac:spMkLst>
            <pc:docMk/>
            <pc:sldMk cId="3926695481" sldId="1130"/>
            <ac:spMk id="3" creationId="{6F78FAFE-FD7A-5C40-972A-B4FDB20E36A6}"/>
          </ac:spMkLst>
        </pc:spChg>
        <pc:spChg chg="mod">
          <ac:chgData name="李 运华" userId="be0eff2040ffd3c1" providerId="LiveId" clId="{23849A26-7C9D-9748-A842-7B347BD794C2}" dt="2021-01-28T09:02:34.685" v="2815" actId="1076"/>
          <ac:spMkLst>
            <pc:docMk/>
            <pc:sldMk cId="3926695481" sldId="1130"/>
            <ac:spMk id="4" creationId="{109AD366-452B-7844-BC7C-99E76228D89D}"/>
          </ac:spMkLst>
        </pc:spChg>
        <pc:spChg chg="mod">
          <ac:chgData name="李 运华" userId="be0eff2040ffd3c1" providerId="LiveId" clId="{23849A26-7C9D-9748-A842-7B347BD794C2}" dt="2021-01-28T09:02:34.685" v="2815" actId="1076"/>
          <ac:spMkLst>
            <pc:docMk/>
            <pc:sldMk cId="3926695481" sldId="1130"/>
            <ac:spMk id="5" creationId="{3C45B6AF-D8BC-0743-9293-D65286A2B70B}"/>
          </ac:spMkLst>
        </pc:spChg>
        <pc:spChg chg="mod">
          <ac:chgData name="李 运华" userId="be0eff2040ffd3c1" providerId="LiveId" clId="{23849A26-7C9D-9748-A842-7B347BD794C2}" dt="2021-01-28T09:02:34.685" v="2815" actId="1076"/>
          <ac:spMkLst>
            <pc:docMk/>
            <pc:sldMk cId="3926695481" sldId="1130"/>
            <ac:spMk id="6" creationId="{494AF7C1-5237-7248-9F00-8A987EBBD178}"/>
          </ac:spMkLst>
        </pc:spChg>
      </pc:sldChg>
      <pc:sldChg chg="modSp add mod modAnim">
        <pc:chgData name="李 运华" userId="be0eff2040ffd3c1" providerId="LiveId" clId="{23849A26-7C9D-9748-A842-7B347BD794C2}" dt="2021-01-28T09:11:34.032" v="3145"/>
        <pc:sldMkLst>
          <pc:docMk/>
          <pc:sldMk cId="2743971079" sldId="1131"/>
        </pc:sldMkLst>
        <pc:spChg chg="mod">
          <ac:chgData name="李 运华" userId="be0eff2040ffd3c1" providerId="LiveId" clId="{23849A26-7C9D-9748-A842-7B347BD794C2}" dt="2021-01-28T09:04:42.447" v="2913" actId="20577"/>
          <ac:spMkLst>
            <pc:docMk/>
            <pc:sldMk cId="2743971079" sldId="1131"/>
            <ac:spMk id="3" creationId="{6F78FAFE-FD7A-5C40-972A-B4FDB20E36A6}"/>
          </ac:spMkLst>
        </pc:spChg>
        <pc:spChg chg="mod">
          <ac:chgData name="李 运华" userId="be0eff2040ffd3c1" providerId="LiveId" clId="{23849A26-7C9D-9748-A842-7B347BD794C2}" dt="2021-01-28T09:06:02.471" v="2990" actId="20577"/>
          <ac:spMkLst>
            <pc:docMk/>
            <pc:sldMk cId="2743971079" sldId="1131"/>
            <ac:spMk id="4" creationId="{109AD366-452B-7844-BC7C-99E76228D89D}"/>
          </ac:spMkLst>
        </pc:spChg>
        <pc:spChg chg="mod">
          <ac:chgData name="李 运华" userId="be0eff2040ffd3c1" providerId="LiveId" clId="{23849A26-7C9D-9748-A842-7B347BD794C2}" dt="2021-01-28T09:06:43.073" v="3071" actId="20577"/>
          <ac:spMkLst>
            <pc:docMk/>
            <pc:sldMk cId="2743971079" sldId="1131"/>
            <ac:spMk id="5" creationId="{3C45B6AF-D8BC-0743-9293-D65286A2B70B}"/>
          </ac:spMkLst>
        </pc:spChg>
        <pc:spChg chg="mod">
          <ac:chgData name="李 运华" userId="be0eff2040ffd3c1" providerId="LiveId" clId="{23849A26-7C9D-9748-A842-7B347BD794C2}" dt="2021-01-28T09:08:50.831" v="3132" actId="20577"/>
          <ac:spMkLst>
            <pc:docMk/>
            <pc:sldMk cId="2743971079" sldId="1131"/>
            <ac:spMk id="6" creationId="{494AF7C1-5237-7248-9F00-8A987EBBD178}"/>
          </ac:spMkLst>
        </pc:spChg>
      </pc:sldChg>
      <pc:sldChg chg="add del">
        <pc:chgData name="李 运华" userId="be0eff2040ffd3c1" providerId="LiveId" clId="{23849A26-7C9D-9748-A842-7B347BD794C2}" dt="2021-01-28T08:57:54.874" v="2365"/>
        <pc:sldMkLst>
          <pc:docMk/>
          <pc:sldMk cId="4207213707" sldId="113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E9F3E46-F917-C040-87BA-DBA04C4760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1E37BBE-975D-B243-BC87-22A89383485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7754A-BEB6-BD4D-BD5C-93CB66D36199}" type="datetimeFigureOut">
              <a:t>2021/1/30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BBB2A86-A579-934D-AC2D-F0C41E535C3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F372F64-E08C-2E4D-A383-866D149829A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694C94-D543-7F43-AEB8-B815D5D4BA7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194414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662583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0066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34524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在此键入姓名">
            <a:extLst>
              <a:ext uri="{FF2B5EF4-FFF2-40B4-BE49-F238E27FC236}">
                <a16:creationId xmlns:a16="http://schemas.microsoft.com/office/drawing/2014/main" id="{4447DDA6-149F-AB40-99FC-150E6893E035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2444750" y="7518400"/>
            <a:ext cx="5372100" cy="1320801"/>
          </a:xfrm>
          <a:prstGeom prst="rect">
            <a:avLst/>
          </a:prstGeom>
        </p:spPr>
        <p:txBody>
          <a:bodyPr wrap="none" anchor="b">
            <a:spAutoFit/>
          </a:bodyPr>
          <a:lstStyle>
            <a:lvl1pPr>
              <a:spcBef>
                <a:spcPts val="0"/>
              </a:spcBef>
              <a:defRPr sz="6900">
                <a:solidFill>
                  <a:srgbClr val="18B2E8"/>
                </a:solidFill>
              </a:defRPr>
            </a:lvl1pPr>
          </a:lstStyle>
          <a:p>
            <a:r>
              <a:t>在此键入姓名</a:t>
            </a:r>
          </a:p>
        </p:txBody>
      </p:sp>
      <p:sp>
        <p:nvSpPr>
          <p:cNvPr id="6" name="在此键入tittle">
            <a:extLst>
              <a:ext uri="{FF2B5EF4-FFF2-40B4-BE49-F238E27FC236}">
                <a16:creationId xmlns:a16="http://schemas.microsoft.com/office/drawing/2014/main" id="{AD0AEF1D-EC82-1B42-A6CC-5B36FD56C8D1}"/>
              </a:ext>
            </a:extLst>
          </p:cNvPr>
          <p:cNvSpPr txBox="1">
            <a:spLocks noGrp="1"/>
          </p:cNvSpPr>
          <p:nvPr>
            <p:ph type="body" sz="quarter" idx="14"/>
          </p:nvPr>
        </p:nvSpPr>
        <p:spPr>
          <a:xfrm>
            <a:off x="2447620" y="9163050"/>
            <a:ext cx="2929782" cy="77470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spcBef>
                <a:spcPts val="0"/>
              </a:spcBef>
              <a:defRPr sz="3800">
                <a:solidFill>
                  <a:srgbClr val="E4F4F9"/>
                </a:solidFill>
              </a:defRPr>
            </a:lvl1pPr>
          </a:lstStyle>
          <a:p>
            <a:r>
              <a:t>在此键入tittle</a:t>
            </a:r>
          </a:p>
        </p:txBody>
      </p:sp>
      <p:sp>
        <p:nvSpPr>
          <p:cNvPr id="7" name="在此键入姓名">
            <a:extLst>
              <a:ext uri="{FF2B5EF4-FFF2-40B4-BE49-F238E27FC236}">
                <a16:creationId xmlns:a16="http://schemas.microsoft.com/office/drawing/2014/main" id="{B2097A4E-BA18-2F45-B581-AD82B5444285}"/>
              </a:ext>
            </a:extLst>
          </p:cNvPr>
          <p:cNvSpPr txBox="1">
            <a:spLocks noGrp="1"/>
          </p:cNvSpPr>
          <p:nvPr>
            <p:ph type="body" sz="quarter" idx="15" hasCustomPrompt="1"/>
          </p:nvPr>
        </p:nvSpPr>
        <p:spPr>
          <a:xfrm>
            <a:off x="2444750" y="2514540"/>
            <a:ext cx="15758583" cy="3683060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spcBef>
                <a:spcPts val="0"/>
              </a:spcBef>
              <a:defRPr sz="7200" b="0" i="0">
                <a:solidFill>
                  <a:srgbClr val="FFFFFF"/>
                </a:solidFill>
                <a:latin typeface="Helvetica" pitchFamily="2" charset="0"/>
              </a:defRPr>
            </a:lvl1pPr>
          </a:lstStyle>
          <a:p>
            <a:r>
              <a:rPr lang="zh-CN" altLang="en-US"/>
              <a:t>极客大学架构师训练营</a:t>
            </a:r>
            <a:endParaRPr lang="en-US" altLang="zh-CN"/>
          </a:p>
          <a:p>
            <a:r>
              <a:rPr lang="zh-CN" altLang="en-US"/>
              <a:t>第</a:t>
            </a:r>
            <a:r>
              <a:rPr lang="en-US" altLang="zh-CN"/>
              <a:t>X</a:t>
            </a:r>
            <a:r>
              <a:rPr lang="zh-CN" altLang="en-US"/>
              <a:t>课</a:t>
            </a:r>
            <a:endParaRPr lang="en-US" altLang="zh-CN"/>
          </a:p>
          <a:p>
            <a:r>
              <a:rPr lang="zh-CN" altLang="en-US"/>
              <a:t>课程名称</a:t>
            </a:r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KEYNOTE模版_封面 副本 3.jpg" descr="KEYNOTE模版_封面 副本 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正文级别 1…"/>
          <p:cNvSpPr txBox="1">
            <a:spLocks noGrp="1"/>
          </p:cNvSpPr>
          <p:nvPr>
            <p:ph type="body" idx="1"/>
          </p:nvPr>
        </p:nvSpPr>
        <p:spPr>
          <a:xfrm>
            <a:off x="2441475" y="3206750"/>
            <a:ext cx="19501050" cy="779244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</a:lvl1pPr>
            <a:lvl2pPr>
              <a:lnSpc>
                <a:spcPct val="100000"/>
              </a:lnSpc>
            </a:lvl2pPr>
            <a:lvl3pPr>
              <a:lnSpc>
                <a:spcPct val="100000"/>
              </a:lnSpc>
            </a:lvl3pPr>
            <a:lvl4pPr>
              <a:lnSpc>
                <a:spcPct val="100000"/>
              </a:lnSpc>
            </a:lvl4pPr>
            <a:lvl5pPr>
              <a:lnSpc>
                <a:spcPct val="100000"/>
              </a:lnSpc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4" name="标题文本"/>
          <p:cNvSpPr txBox="1">
            <a:spLocks noGrp="1"/>
          </p:cNvSpPr>
          <p:nvPr>
            <p:ph type="title"/>
          </p:nvPr>
        </p:nvSpPr>
        <p:spPr>
          <a:xfrm>
            <a:off x="2463800" y="977900"/>
            <a:ext cx="19456400" cy="1309291"/>
          </a:xfrm>
          <a:prstGeom prst="rect">
            <a:avLst/>
          </a:prstGeom>
        </p:spPr>
        <p:txBody>
          <a:bodyPr anchor="t"/>
          <a:lstStyle>
            <a:lvl1pPr algn="l">
              <a:defRPr sz="6800" b="1">
                <a:solidFill>
                  <a:srgbClr val="18B2E8"/>
                </a:solidFill>
                <a:latin typeface="MicrosoftYaHeiSemibold"/>
                <a:ea typeface="MicrosoftYaHeiSemibold"/>
                <a:cs typeface="MicrosoftYaHeiSemibold"/>
                <a:sym typeface="MicrosoftYaHeiSemibold"/>
              </a:defRPr>
            </a:lvl1pPr>
          </a:lstStyle>
          <a:p>
            <a:r>
              <a:t>标题文本</a:t>
            </a:r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01983699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KEYNOTE模版_封底.jpg" descr="KEYNOTE模版_封底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77199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正文级别 1…"/>
          <p:cNvSpPr txBox="1">
            <a:spLocks noGrp="1"/>
          </p:cNvSpPr>
          <p:nvPr>
            <p:ph type="body" idx="1"/>
          </p:nvPr>
        </p:nvSpPr>
        <p:spPr>
          <a:xfrm>
            <a:off x="7318800" y="3790800"/>
            <a:ext cx="14637599" cy="7793999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目录">
            <a:extLst>
              <a:ext uri="{FF2B5EF4-FFF2-40B4-BE49-F238E27FC236}">
                <a16:creationId xmlns:a16="http://schemas.microsoft.com/office/drawing/2014/main" id="{DF971C0E-1DBC-6948-81F0-FD763979103D}"/>
              </a:ext>
            </a:extLst>
          </p:cNvPr>
          <p:cNvSpPr txBox="1"/>
          <p:nvPr userDrawn="1"/>
        </p:nvSpPr>
        <p:spPr>
          <a:xfrm>
            <a:off x="3784600" y="3700462"/>
            <a:ext cx="2625719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18B2E8"/>
                </a:solidFill>
              </a:defRPr>
            </a:lvl1pPr>
          </a:lstStyle>
          <a:p>
            <a:r>
              <a:rPr dirty="0" err="1"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目录</a:t>
            </a:r>
            <a:endParaRPr dirty="0"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019241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+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2AA593F-E553-C04C-90EE-F50DB52F33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/>
              <a:t>‹#›</a:t>
            </a:fld>
            <a:endParaRPr lang="zh-CN" altLang="en-US"/>
          </a:p>
        </p:txBody>
      </p:sp>
      <p:sp>
        <p:nvSpPr>
          <p:cNvPr id="5" name="标题文本">
            <a:extLst>
              <a:ext uri="{FF2B5EF4-FFF2-40B4-BE49-F238E27FC236}">
                <a16:creationId xmlns:a16="http://schemas.microsoft.com/office/drawing/2014/main" id="{302D6EFD-7EFF-E74C-917D-0E27A8B678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 anchorCtr="0">
            <a:normAutofit/>
          </a:bodyPr>
          <a:lstStyle/>
          <a:p>
            <a:r>
              <a:rPr lang="en" altLang="zh-CN"/>
              <a:t>Title Text</a:t>
            </a:r>
            <a:endParaRPr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4F1150E6-3E6B-384B-BD86-B2A89DDC3B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62400" y="2890384"/>
            <a:ext cx="19458000" cy="9013825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760576289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97635DE-DDE0-0042-8EE7-D963002631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58200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EYNOTE模版_封底.jpg" descr="KEYNOTE模版_封底.jpg">
            <a:extLst>
              <a:ext uri="{FF2B5EF4-FFF2-40B4-BE49-F238E27FC236}">
                <a16:creationId xmlns:a16="http://schemas.microsoft.com/office/drawing/2014/main" id="{D23E9E45-FEEE-394F-8CAB-2F1DFA92CF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7099875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正文级别 1…"/>
          <p:cNvSpPr txBox="1">
            <a:spLocks noGrp="1"/>
          </p:cNvSpPr>
          <p:nvPr>
            <p:ph type="body" idx="1"/>
          </p:nvPr>
        </p:nvSpPr>
        <p:spPr>
          <a:xfrm>
            <a:off x="2441477" y="3206750"/>
            <a:ext cx="19501050" cy="779244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</a:lvl1pPr>
            <a:lvl2pPr>
              <a:lnSpc>
                <a:spcPct val="100000"/>
              </a:lnSpc>
            </a:lvl2pPr>
            <a:lvl3pPr>
              <a:lnSpc>
                <a:spcPct val="100000"/>
              </a:lnSpc>
            </a:lvl3pPr>
            <a:lvl4pPr>
              <a:lnSpc>
                <a:spcPct val="100000"/>
              </a:lnSpc>
            </a:lvl4pPr>
            <a:lvl5pPr>
              <a:lnSpc>
                <a:spcPct val="100000"/>
              </a:lnSpc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4" name="标题文本"/>
          <p:cNvSpPr txBox="1">
            <a:spLocks noGrp="1"/>
          </p:cNvSpPr>
          <p:nvPr>
            <p:ph type="title"/>
          </p:nvPr>
        </p:nvSpPr>
        <p:spPr>
          <a:xfrm>
            <a:off x="2463800" y="977900"/>
            <a:ext cx="19456400" cy="1309292"/>
          </a:xfrm>
          <a:prstGeom prst="rect">
            <a:avLst/>
          </a:prstGeom>
        </p:spPr>
        <p:txBody>
          <a:bodyPr anchor="t"/>
          <a:lstStyle>
            <a:lvl1pPr algn="l">
              <a:defRPr sz="6800" b="1">
                <a:solidFill>
                  <a:srgbClr val="18B2E8"/>
                </a:solidFill>
                <a:latin typeface="MicrosoftYaHeiSemibold"/>
                <a:ea typeface="MicrosoftYaHeiSemibold"/>
                <a:cs typeface="MicrosoftYaHeiSemibold"/>
                <a:sym typeface="MicrosoftYaHeiSemibold"/>
              </a:defRPr>
            </a:lvl1pPr>
          </a:lstStyle>
          <a:p>
            <a:r>
              <a:t>标题文本</a:t>
            </a:r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68443" y="13081000"/>
            <a:ext cx="434413" cy="471924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5398477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EYNOTE模版_封面 副本 5.jpg" descr="KEYNOTE模版_封面 副本 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标题文本"/>
          <p:cNvSpPr txBox="1">
            <a:spLocks noGrp="1"/>
          </p:cNvSpPr>
          <p:nvPr>
            <p:ph type="title"/>
          </p:nvPr>
        </p:nvSpPr>
        <p:spPr>
          <a:xfrm>
            <a:off x="2443360" y="2298700"/>
            <a:ext cx="19497280" cy="4551363"/>
          </a:xfrm>
          <a:prstGeom prst="rect">
            <a:avLst/>
          </a:prstGeom>
        </p:spPr>
        <p:txBody>
          <a:bodyPr anchor="t"/>
          <a:lstStyle>
            <a:lvl1pPr algn="l">
              <a:defRPr sz="10000" b="1">
                <a:solidFill>
                  <a:srgbClr val="E4F4F9"/>
                </a:solidFill>
                <a:latin typeface="MicrosoftYaHeiSemibold"/>
                <a:ea typeface="MicrosoftYaHeiSemibold"/>
                <a:cs typeface="MicrosoftYaHeiSemibold"/>
                <a:sym typeface="MicrosoftYaHeiSemibold"/>
              </a:defRPr>
            </a:lvl1pPr>
          </a:lstStyle>
          <a:p>
            <a:r>
              <a:t>标题文本</a:t>
            </a:r>
          </a:p>
        </p:txBody>
      </p:sp>
      <p:sp>
        <p:nvSpPr>
          <p:cNvPr id="15" name="在此键入姓名"/>
          <p:cNvSpPr txBox="1">
            <a:spLocks noGrp="1"/>
          </p:cNvSpPr>
          <p:nvPr>
            <p:ph type="body" sz="quarter" idx="13"/>
          </p:nvPr>
        </p:nvSpPr>
        <p:spPr>
          <a:xfrm>
            <a:off x="2444750" y="7581899"/>
            <a:ext cx="5372100" cy="1257301"/>
          </a:xfrm>
          <a:prstGeom prst="rect">
            <a:avLst/>
          </a:prstGeom>
        </p:spPr>
        <p:txBody>
          <a:bodyPr wrap="none" anchor="b">
            <a:spAutoFit/>
          </a:bodyPr>
          <a:lstStyle>
            <a:lvl1pPr>
              <a:lnSpc>
                <a:spcPct val="100000"/>
              </a:lnSpc>
              <a:defRPr sz="6900">
                <a:solidFill>
                  <a:srgbClr val="18B2E8"/>
                </a:solidFill>
              </a:defRPr>
            </a:lvl1pPr>
          </a:lstStyle>
          <a:p>
            <a:r>
              <a:t>在此键入姓名</a:t>
            </a:r>
          </a:p>
        </p:txBody>
      </p:sp>
      <p:sp>
        <p:nvSpPr>
          <p:cNvPr id="16" name="在此键入tittle"/>
          <p:cNvSpPr txBox="1">
            <a:spLocks noGrp="1"/>
          </p:cNvSpPr>
          <p:nvPr>
            <p:ph type="body" sz="quarter" idx="14"/>
          </p:nvPr>
        </p:nvSpPr>
        <p:spPr>
          <a:xfrm>
            <a:off x="2447620" y="9163050"/>
            <a:ext cx="3021447" cy="74930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lnSpc>
                <a:spcPct val="100000"/>
              </a:lnSpc>
              <a:defRPr sz="3800"/>
            </a:lvl1pPr>
          </a:lstStyle>
          <a:p>
            <a:r>
              <a:t>在此键入tittle</a:t>
            </a:r>
          </a:p>
        </p:txBody>
      </p:sp>
      <p:sp>
        <p:nvSpPr>
          <p:cNvPr id="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3097391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自我介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1868196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KEYNOTE模版_封面 副本 3.jpg" descr="KEYNOTE模版_封面 副本 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目录"/>
          <p:cNvSpPr txBox="1"/>
          <p:nvPr/>
        </p:nvSpPr>
        <p:spPr>
          <a:xfrm>
            <a:off x="2457450" y="3625850"/>
            <a:ext cx="2654301" cy="179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18B2E8"/>
                </a:solidFill>
                <a:latin typeface="MicrosoftYaHeiSemibold"/>
                <a:ea typeface="MicrosoftYaHeiSemibold"/>
                <a:cs typeface="MicrosoftYaHeiSemibold"/>
                <a:sym typeface="MicrosoftYaHeiSemibold"/>
              </a:defRPr>
            </a:lvl1pPr>
          </a:lstStyle>
          <a:p>
            <a:r>
              <a:t>目录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7318275" y="3790950"/>
            <a:ext cx="14636255" cy="779244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5000"/>
            </a:lvl1pPr>
            <a:lvl2pPr>
              <a:lnSpc>
                <a:spcPct val="100000"/>
              </a:lnSpc>
              <a:defRPr sz="5000"/>
            </a:lvl2pPr>
            <a:lvl3pPr>
              <a:lnSpc>
                <a:spcPct val="100000"/>
              </a:lnSpc>
              <a:defRPr sz="5000"/>
            </a:lvl3pPr>
            <a:lvl4pPr>
              <a:lnSpc>
                <a:spcPct val="100000"/>
              </a:lnSpc>
              <a:defRPr sz="5000"/>
            </a:lvl4pPr>
            <a:lvl5pPr>
              <a:lnSpc>
                <a:spcPct val="100000"/>
              </a:lnSpc>
              <a:defRPr sz="5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233839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2997200"/>
            <a:ext cx="21005800" cy="894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 anchorCtr="0">
            <a:normAutofit/>
          </a:bodyPr>
          <a:lstStyle>
            <a:lvl2pPr marL="1270000" indent="-635000"/>
            <a:lvl3pPr marL="1905000" indent="-635000"/>
            <a:lvl4pPr marL="2540000" indent="-635000"/>
            <a:lvl5pPr marL="3175000" indent="-6350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 anchorCtr="0">
            <a:normAutofit/>
          </a:bodyPr>
          <a:lstStyle/>
          <a:p>
            <a:r>
              <a:rPr lang="en" altLang="zh-CN"/>
              <a:t>Title Text</a:t>
            </a:r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7" r:id="rId2"/>
    <p:sldLayoutId id="2147483659" r:id="rId3"/>
    <p:sldLayoutId id="2147483660" r:id="rId4"/>
    <p:sldLayoutId id="2147483658" r:id="rId5"/>
    <p:sldLayoutId id="2147483661" r:id="rId6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800" b="1" i="0" u="none" strike="noStrike" cap="none" spc="0" baseline="0">
          <a:solidFill>
            <a:srgbClr val="17B2E9"/>
          </a:solidFill>
          <a:uFillTx/>
          <a:latin typeface="Helvetica" pitchFamily="2" charset="0"/>
          <a:ea typeface="Alibaba PuHuiTi B" pitchFamily="18" charset="-122"/>
          <a:cs typeface="Alibaba PuHuiTi B" pitchFamily="18" charset="-122"/>
          <a:sym typeface="Helvetica Light"/>
        </a:defRPr>
      </a:lvl1pPr>
      <a:lvl2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0" marR="0" indent="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125000"/>
        <a:buFontTx/>
        <a:buNone/>
        <a:tabLst/>
        <a:defRPr sz="40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 R"/>
          <a:cs typeface="Alibaba PuHuiTi R"/>
          <a:sym typeface="Alibaba PuHuiTi"/>
        </a:defRPr>
      </a:lvl1pPr>
      <a:lvl2pPr marL="1270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125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 R"/>
          <a:cs typeface="Alibaba PuHuiTi R"/>
          <a:sym typeface="Alibaba PuHuiTi"/>
        </a:defRPr>
      </a:lvl2pPr>
      <a:lvl3pPr marL="1905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 R"/>
          <a:cs typeface="Alibaba PuHuiTi R"/>
          <a:sym typeface="Alibaba PuHuiTi"/>
        </a:defRPr>
      </a:lvl3pPr>
      <a:lvl4pPr marL="2540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 R"/>
          <a:cs typeface="Alibaba PuHuiTi R"/>
          <a:sym typeface="Alibaba PuHuiTi"/>
        </a:defRPr>
      </a:lvl4pPr>
      <a:lvl5pPr marL="3175000" marR="0" indent="-635000" algn="l" defTabSz="825500" latinLnBrk="0">
        <a:lnSpc>
          <a:spcPct val="100000"/>
        </a:lnSpc>
        <a:spcBef>
          <a:spcPts val="1000"/>
        </a:spcBef>
        <a:spcAft>
          <a:spcPts val="1000"/>
        </a:spcAft>
        <a:buClrTx/>
        <a:buSzPct val="80000"/>
        <a:buFont typeface="Wingdings" pitchFamily="2" charset="2"/>
        <a:buChar char="Ø"/>
        <a:tabLst/>
        <a:defRPr sz="3600" b="0" i="0" u="none" strike="noStrike" cap="none" spc="0" baseline="0">
          <a:solidFill>
            <a:srgbClr val="FFFFFF"/>
          </a:solidFill>
          <a:uFillTx/>
          <a:latin typeface="Helvetica" pitchFamily="2" charset="0"/>
          <a:ea typeface="Alibaba PuHuiTi R"/>
          <a:cs typeface="Alibaba PuHuiTi R"/>
          <a:sym typeface="Alibaba PuHuiTi"/>
        </a:defRPr>
      </a:lvl5pPr>
      <a:lvl6pPr marL="3677708" marR="0" indent="-502708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6pPr>
      <a:lvl7pPr marL="4312708" marR="0" indent="-502708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7pPr>
      <a:lvl8pPr marL="4947708" marR="0" indent="-502708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8pPr>
      <a:lvl9pPr marL="5582708" marR="0" indent="-502708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3800" b="0" i="0" u="none" strike="noStrike" cap="none" spc="0" baseline="0">
          <a:solidFill>
            <a:srgbClr val="000000"/>
          </a:solidFill>
          <a:uFillTx/>
          <a:latin typeface="Alibaba PuHuiTi R"/>
          <a:ea typeface="Alibaba PuHuiTi R"/>
          <a:cs typeface="Alibaba PuHuiTi R"/>
          <a:sym typeface="Alibaba PuHuiTi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EYNOTE模版_封面 副本 3.jpg" descr="KEYNOTE模版_封面 副本 3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自我介绍"/>
          <p:cNvSpPr txBox="1"/>
          <p:nvPr/>
        </p:nvSpPr>
        <p:spPr>
          <a:xfrm>
            <a:off x="2432050" y="1638299"/>
            <a:ext cx="356870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800">
                <a:solidFill>
                  <a:srgbClr val="18B2E8"/>
                </a:solidFill>
                <a:latin typeface="MicrosoftYaHeiSemibold"/>
                <a:ea typeface="MicrosoftYaHeiSemibold"/>
                <a:cs typeface="MicrosoftYaHeiSemibold"/>
                <a:sym typeface="MicrosoftYaHeiSemibold"/>
              </a:defRPr>
            </a:lvl1pPr>
          </a:lstStyle>
          <a:p>
            <a:r>
              <a:t>自我介绍</a:t>
            </a:r>
          </a:p>
        </p:txBody>
      </p:sp>
      <p:sp>
        <p:nvSpPr>
          <p:cNvPr id="4" name="正文级别 1…"/>
          <p:cNvSpPr txBox="1">
            <a:spLocks noGrp="1"/>
          </p:cNvSpPr>
          <p:nvPr>
            <p:ph type="body" idx="1"/>
          </p:nvPr>
        </p:nvSpPr>
        <p:spPr>
          <a:xfrm>
            <a:off x="2463800" y="3827264"/>
            <a:ext cx="19507200" cy="7580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标题文本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9751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l" defTabSz="82550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E4F4F9"/>
          </a:solidFill>
          <a:uFillTx/>
          <a:latin typeface="Microsoft YaHei"/>
          <a:ea typeface="Microsoft YaHei"/>
          <a:cs typeface="Microsoft YaHei"/>
          <a:sym typeface="Microsoft YaHei"/>
        </a:defRPr>
      </a:lvl1pPr>
      <a:lvl2pPr marL="0" marR="0" indent="228600" algn="l" defTabSz="82550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E4F4F9"/>
          </a:solidFill>
          <a:uFillTx/>
          <a:latin typeface="Microsoft YaHei"/>
          <a:ea typeface="Microsoft YaHei"/>
          <a:cs typeface="Microsoft YaHei"/>
          <a:sym typeface="Microsoft YaHei"/>
        </a:defRPr>
      </a:lvl2pPr>
      <a:lvl3pPr marL="0" marR="0" indent="457200" algn="l" defTabSz="82550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E4F4F9"/>
          </a:solidFill>
          <a:uFillTx/>
          <a:latin typeface="Microsoft YaHei"/>
          <a:ea typeface="Microsoft YaHei"/>
          <a:cs typeface="Microsoft YaHei"/>
          <a:sym typeface="Microsoft YaHei"/>
        </a:defRPr>
      </a:lvl3pPr>
      <a:lvl4pPr marL="0" marR="0" indent="685800" algn="l" defTabSz="82550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E4F4F9"/>
          </a:solidFill>
          <a:uFillTx/>
          <a:latin typeface="Microsoft YaHei"/>
          <a:ea typeface="Microsoft YaHei"/>
          <a:cs typeface="Microsoft YaHei"/>
          <a:sym typeface="Microsoft YaHei"/>
        </a:defRPr>
      </a:lvl4pPr>
      <a:lvl5pPr marL="0" marR="0" indent="914400" algn="l" defTabSz="82550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E4F4F9"/>
          </a:solidFill>
          <a:uFillTx/>
          <a:latin typeface="Microsoft YaHei"/>
          <a:ea typeface="Microsoft YaHei"/>
          <a:cs typeface="Microsoft YaHei"/>
          <a:sym typeface="Microsoft YaHei"/>
        </a:defRPr>
      </a:lvl5pPr>
      <a:lvl6pPr marL="0" marR="0" indent="1143000" algn="l" defTabSz="82550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E4F4F9"/>
          </a:solidFill>
          <a:uFillTx/>
          <a:latin typeface="Microsoft YaHei"/>
          <a:ea typeface="Microsoft YaHei"/>
          <a:cs typeface="Microsoft YaHei"/>
          <a:sym typeface="Microsoft YaHei"/>
        </a:defRPr>
      </a:lvl6pPr>
      <a:lvl7pPr marL="0" marR="0" indent="1371600" algn="l" defTabSz="82550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E4F4F9"/>
          </a:solidFill>
          <a:uFillTx/>
          <a:latin typeface="Microsoft YaHei"/>
          <a:ea typeface="Microsoft YaHei"/>
          <a:cs typeface="Microsoft YaHei"/>
          <a:sym typeface="Microsoft YaHei"/>
        </a:defRPr>
      </a:lvl7pPr>
      <a:lvl8pPr marL="0" marR="0" indent="1600200" algn="l" defTabSz="82550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E4F4F9"/>
          </a:solidFill>
          <a:uFillTx/>
          <a:latin typeface="Microsoft YaHei"/>
          <a:ea typeface="Microsoft YaHei"/>
          <a:cs typeface="Microsoft YaHei"/>
          <a:sym typeface="Microsoft YaHei"/>
        </a:defRPr>
      </a:lvl8pPr>
      <a:lvl9pPr marL="0" marR="0" indent="1828800" algn="l" defTabSz="82550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E4F4F9"/>
          </a:solidFill>
          <a:uFillTx/>
          <a:latin typeface="Microsoft YaHei"/>
          <a:ea typeface="Microsoft YaHei"/>
          <a:cs typeface="Microsoft YaHei"/>
          <a:sym typeface="Microsoft YaHei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D72E457-0341-E24E-8F79-9DD421972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44750" y="7674780"/>
            <a:ext cx="2757165" cy="1164421"/>
          </a:xfrm>
        </p:spPr>
        <p:txBody>
          <a:bodyPr/>
          <a:lstStyle/>
          <a:p>
            <a:r>
              <a:rPr kumimoji="1" lang="zh-CN" altLang="en-US" dirty="0"/>
              <a:t>李运华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E1455D-B477-4242-907F-346BAA3591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47620" y="9163050"/>
            <a:ext cx="5463034" cy="687368"/>
          </a:xfrm>
        </p:spPr>
        <p:txBody>
          <a:bodyPr/>
          <a:lstStyle/>
          <a:p>
            <a:r>
              <a:rPr kumimoji="1" lang="zh-CN" altLang="en-US" dirty="0"/>
              <a:t>前阿里巴巴资深技术专家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48B897-5DC7-4841-8224-FABAC886C2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444750" y="4987012"/>
            <a:ext cx="15758583" cy="1210588"/>
          </a:xfrm>
        </p:spPr>
        <p:txBody>
          <a:bodyPr/>
          <a:lstStyle/>
          <a:p>
            <a:r>
              <a:rPr kumimoji="1" lang="zh-CN" altLang="en-US" dirty="0"/>
              <a:t>掀起架构师的盖头来</a:t>
            </a:r>
          </a:p>
        </p:txBody>
      </p:sp>
    </p:spTree>
    <p:extLst>
      <p:ext uri="{BB962C8B-B14F-4D97-AF65-F5344CB8AC3E}">
        <p14:creationId xmlns:p14="http://schemas.microsoft.com/office/powerpoint/2010/main" val="186950463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>
            <a:extLst>
              <a:ext uri="{FF2B5EF4-FFF2-40B4-BE49-F238E27FC236}">
                <a16:creationId xmlns:a16="http://schemas.microsoft.com/office/drawing/2014/main" id="{6D902559-505A-DE46-840E-B104B09AE250}"/>
              </a:ext>
            </a:extLst>
          </p:cNvPr>
          <p:cNvSpPr/>
          <p:nvPr/>
        </p:nvSpPr>
        <p:spPr>
          <a:xfrm>
            <a:off x="2085974" y="5105896"/>
            <a:ext cx="11029948" cy="703213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 cap="flat">
            <a:solidFill>
              <a:schemeClr val="tx1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endParaRPr lang="zh-CN" altLang="en-US" sz="240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0FEC2F4F-1486-2048-A4CA-38D30BFDF0DB}"/>
              </a:ext>
            </a:extLst>
          </p:cNvPr>
          <p:cNvSpPr/>
          <p:nvPr/>
        </p:nvSpPr>
        <p:spPr>
          <a:xfrm>
            <a:off x="9432129" y="7727054"/>
            <a:ext cx="3438534" cy="40109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>
            <a:solidFill>
              <a:schemeClr val="tx1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 dirty="0">
              <a:sym typeface="Helvetica Neue Medium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34B0E422-5697-DC48-BE65-578E0ADF527C}"/>
              </a:ext>
            </a:extLst>
          </p:cNvPr>
          <p:cNvSpPr/>
          <p:nvPr/>
        </p:nvSpPr>
        <p:spPr>
          <a:xfrm>
            <a:off x="2343150" y="7727054"/>
            <a:ext cx="6519864" cy="40109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>
            <a:solidFill>
              <a:schemeClr val="tx1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 dirty="0">
              <a:sym typeface="Helvetica Neue Medium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76B6D4A6-832F-C842-B7A0-917F53A065C0}"/>
              </a:ext>
            </a:extLst>
          </p:cNvPr>
          <p:cNvSpPr/>
          <p:nvPr/>
        </p:nvSpPr>
        <p:spPr>
          <a:xfrm>
            <a:off x="13506454" y="5105896"/>
            <a:ext cx="9239248" cy="703213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 cap="flat">
            <a:solidFill>
              <a:schemeClr val="tx1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endParaRPr lang="zh-CN" altLang="en-US" sz="240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F78FAFE-FD7A-5C40-972A-B4FDB20E3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3800" y="977900"/>
            <a:ext cx="14385926" cy="1309292"/>
          </a:xfrm>
        </p:spPr>
        <p:txBody>
          <a:bodyPr/>
          <a:lstStyle/>
          <a:p>
            <a:r>
              <a:rPr kumimoji="1" lang="zh-CN" altLang="en-US" dirty="0"/>
              <a:t>架构师组织结构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58D7ECC-9DE8-CF4B-9B81-837A96DD0F0A}"/>
              </a:ext>
            </a:extLst>
          </p:cNvPr>
          <p:cNvSpPr/>
          <p:nvPr/>
        </p:nvSpPr>
        <p:spPr>
          <a:xfrm>
            <a:off x="2657476" y="10252079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技术专家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（购物车）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48521FD-D327-584B-8EC8-770C03515142}"/>
              </a:ext>
            </a:extLst>
          </p:cNvPr>
          <p:cNvSpPr/>
          <p:nvPr/>
        </p:nvSpPr>
        <p:spPr>
          <a:xfrm>
            <a:off x="5638800" y="10252077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技术专家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（下单）</a:t>
            </a:r>
            <a:endParaRPr lang="en-US" altLang="zh-CN" sz="2800" dirty="0">
              <a:sym typeface="Helvetica Neue Medium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C46BBB9-F286-554B-9DA8-D0C3083F9B7B}"/>
              </a:ext>
            </a:extLst>
          </p:cNvPr>
          <p:cNvSpPr/>
          <p:nvPr/>
        </p:nvSpPr>
        <p:spPr>
          <a:xfrm>
            <a:off x="4124327" y="8037513"/>
            <a:ext cx="287892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二级域架构师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（订单）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F46AA2E-260B-BD40-B215-B91DE1F88565}"/>
              </a:ext>
            </a:extLst>
          </p:cNvPr>
          <p:cNvSpPr/>
          <p:nvPr/>
        </p:nvSpPr>
        <p:spPr>
          <a:xfrm>
            <a:off x="9758360" y="10252077"/>
            <a:ext cx="2833692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>
                <a:sym typeface="Helvetica Neue Medium"/>
              </a:rPr>
              <a:t>技术专家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（库存）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853F3EA-2E4E-454C-A2F0-4239740AA98B}"/>
              </a:ext>
            </a:extLst>
          </p:cNvPr>
          <p:cNvSpPr/>
          <p:nvPr/>
        </p:nvSpPr>
        <p:spPr>
          <a:xfrm>
            <a:off x="13839826" y="10252079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前端技术专家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3F4B8CF-2F2C-9D46-968E-A1D2B5C10C81}"/>
              </a:ext>
            </a:extLst>
          </p:cNvPr>
          <p:cNvSpPr/>
          <p:nvPr/>
        </p:nvSpPr>
        <p:spPr>
          <a:xfrm>
            <a:off x="16849726" y="10252077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后端技术专家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78EC50A-B7E9-DE4A-9C4D-7A1AE04B17B8}"/>
              </a:ext>
            </a:extLst>
          </p:cNvPr>
          <p:cNvSpPr/>
          <p:nvPr/>
        </p:nvSpPr>
        <p:spPr>
          <a:xfrm>
            <a:off x="16678275" y="5641079"/>
            <a:ext cx="298132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一级域架构师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（支付）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32C418-C9C0-6948-AB52-25C0776EF033}"/>
              </a:ext>
            </a:extLst>
          </p:cNvPr>
          <p:cNvSpPr/>
          <p:nvPr/>
        </p:nvSpPr>
        <p:spPr>
          <a:xfrm>
            <a:off x="19859626" y="10252077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运维技术专家</a:t>
            </a:r>
          </a:p>
        </p:txBody>
      </p:sp>
      <p:cxnSp>
        <p:nvCxnSpPr>
          <p:cNvPr id="16" name="肘形连接符 15">
            <a:extLst>
              <a:ext uri="{FF2B5EF4-FFF2-40B4-BE49-F238E27FC236}">
                <a16:creationId xmlns:a16="http://schemas.microsoft.com/office/drawing/2014/main" id="{4196A766-53E2-DD46-BF9F-91FAE8312FB0}"/>
              </a:ext>
            </a:extLst>
          </p:cNvPr>
          <p:cNvCxnSpPr>
            <a:cxnSpLocks/>
            <a:stCxn id="5" idx="0"/>
            <a:endCxn id="7" idx="2"/>
          </p:cNvCxnSpPr>
          <p:nvPr/>
        </p:nvCxnSpPr>
        <p:spPr>
          <a:xfrm rot="5400000" flipH="1" flipV="1">
            <a:off x="4167781" y="8856070"/>
            <a:ext cx="1214442" cy="1577576"/>
          </a:xfrm>
          <a:prstGeom prst="bentConnector3">
            <a:avLst>
              <a:gd name="adj1" fmla="val 36056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肘形连接符 16">
            <a:extLst>
              <a:ext uri="{FF2B5EF4-FFF2-40B4-BE49-F238E27FC236}">
                <a16:creationId xmlns:a16="http://schemas.microsoft.com/office/drawing/2014/main" id="{54B0C085-1ED8-9240-8A38-B5488C6A58A1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rot="16200000" flipV="1">
            <a:off x="5658444" y="8942983"/>
            <a:ext cx="1214440" cy="1403750"/>
          </a:xfrm>
          <a:prstGeom prst="bentConnector3">
            <a:avLst>
              <a:gd name="adj1" fmla="val 36057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肘形连接符 22">
            <a:extLst>
              <a:ext uri="{FF2B5EF4-FFF2-40B4-BE49-F238E27FC236}">
                <a16:creationId xmlns:a16="http://schemas.microsoft.com/office/drawing/2014/main" id="{29A10193-9640-354A-849B-DE7E66DB3448}"/>
              </a:ext>
            </a:extLst>
          </p:cNvPr>
          <p:cNvCxnSpPr>
            <a:cxnSpLocks/>
            <a:stCxn id="11" idx="0"/>
            <a:endCxn id="13" idx="2"/>
          </p:cNvCxnSpPr>
          <p:nvPr/>
        </p:nvCxnSpPr>
        <p:spPr>
          <a:xfrm rot="5400000" flipH="1" flipV="1">
            <a:off x="14863315" y="6946457"/>
            <a:ext cx="3610874" cy="3000374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肘形连接符 25">
            <a:extLst>
              <a:ext uri="{FF2B5EF4-FFF2-40B4-BE49-F238E27FC236}">
                <a16:creationId xmlns:a16="http://schemas.microsoft.com/office/drawing/2014/main" id="{CDAC8231-FF5D-704E-9C42-7A7592B34870}"/>
              </a:ext>
            </a:extLst>
          </p:cNvPr>
          <p:cNvCxnSpPr>
            <a:cxnSpLocks/>
            <a:stCxn id="12" idx="0"/>
            <a:endCxn id="13" idx="2"/>
          </p:cNvCxnSpPr>
          <p:nvPr/>
        </p:nvCxnSpPr>
        <p:spPr>
          <a:xfrm rot="16200000" flipV="1">
            <a:off x="16368266" y="8441877"/>
            <a:ext cx="3610872" cy="9526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肘形连接符 30">
            <a:extLst>
              <a:ext uri="{FF2B5EF4-FFF2-40B4-BE49-F238E27FC236}">
                <a16:creationId xmlns:a16="http://schemas.microsoft.com/office/drawing/2014/main" id="{BAB1D98C-DE82-0B42-BB34-C14C318346CF}"/>
              </a:ext>
            </a:extLst>
          </p:cNvPr>
          <p:cNvCxnSpPr>
            <a:cxnSpLocks/>
            <a:stCxn id="14" idx="0"/>
            <a:endCxn id="13" idx="2"/>
          </p:cNvCxnSpPr>
          <p:nvPr/>
        </p:nvCxnSpPr>
        <p:spPr>
          <a:xfrm rot="16200000" flipV="1">
            <a:off x="17873216" y="6936927"/>
            <a:ext cx="3610872" cy="3019426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736F2999-F732-AD4A-A126-37D88CBEC3AF}"/>
              </a:ext>
            </a:extLst>
          </p:cNvPr>
          <p:cNvSpPr/>
          <p:nvPr/>
        </p:nvSpPr>
        <p:spPr>
          <a:xfrm>
            <a:off x="6800854" y="5641079"/>
            <a:ext cx="2990844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一级域架构师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400" dirty="0">
                <a:sym typeface="Helvetica Neue Medium"/>
              </a:rPr>
              <a:t>（交易）</a:t>
            </a:r>
          </a:p>
        </p:txBody>
      </p:sp>
      <p:cxnSp>
        <p:nvCxnSpPr>
          <p:cNvPr id="44" name="肘形连接符 43">
            <a:extLst>
              <a:ext uri="{FF2B5EF4-FFF2-40B4-BE49-F238E27FC236}">
                <a16:creationId xmlns:a16="http://schemas.microsoft.com/office/drawing/2014/main" id="{A79290C7-0B25-3B4C-995B-6E451E2D042A}"/>
              </a:ext>
            </a:extLst>
          </p:cNvPr>
          <p:cNvCxnSpPr>
            <a:cxnSpLocks/>
            <a:stCxn id="9" idx="0"/>
            <a:endCxn id="43" idx="2"/>
          </p:cNvCxnSpPr>
          <p:nvPr/>
        </p:nvCxnSpPr>
        <p:spPr>
          <a:xfrm rot="16200000" flipV="1">
            <a:off x="7930305" y="7007176"/>
            <a:ext cx="3610872" cy="2878930"/>
          </a:xfrm>
          <a:prstGeom prst="bentConnector3">
            <a:avLst>
              <a:gd name="adj1" fmla="val 80388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肘形连接符 44">
            <a:extLst>
              <a:ext uri="{FF2B5EF4-FFF2-40B4-BE49-F238E27FC236}">
                <a16:creationId xmlns:a16="http://schemas.microsoft.com/office/drawing/2014/main" id="{D0A770A0-9738-B44D-AEF8-A6C083F8980F}"/>
              </a:ext>
            </a:extLst>
          </p:cNvPr>
          <p:cNvCxnSpPr>
            <a:cxnSpLocks/>
            <a:stCxn id="7" idx="0"/>
            <a:endCxn id="43" idx="2"/>
          </p:cNvCxnSpPr>
          <p:nvPr/>
        </p:nvCxnSpPr>
        <p:spPr>
          <a:xfrm rot="5400000" flipH="1" flipV="1">
            <a:off x="6231878" y="5973117"/>
            <a:ext cx="1396308" cy="2732486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4AD92754-11A4-C14C-A69B-6BFF0899D280}"/>
              </a:ext>
            </a:extLst>
          </p:cNvPr>
          <p:cNvSpPr/>
          <p:nvPr/>
        </p:nvSpPr>
        <p:spPr>
          <a:xfrm>
            <a:off x="12050187" y="3062782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总架构师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（电商）</a:t>
            </a:r>
          </a:p>
        </p:txBody>
      </p:sp>
      <p:cxnSp>
        <p:nvCxnSpPr>
          <p:cNvPr id="54" name="肘形连接符 53">
            <a:extLst>
              <a:ext uri="{FF2B5EF4-FFF2-40B4-BE49-F238E27FC236}">
                <a16:creationId xmlns:a16="http://schemas.microsoft.com/office/drawing/2014/main" id="{2F444B2D-8C8D-F642-86D6-0F87105E78C6}"/>
              </a:ext>
            </a:extLst>
          </p:cNvPr>
          <p:cNvCxnSpPr>
            <a:cxnSpLocks/>
            <a:stCxn id="43" idx="0"/>
            <a:endCxn id="53" idx="2"/>
          </p:cNvCxnSpPr>
          <p:nvPr/>
        </p:nvCxnSpPr>
        <p:spPr>
          <a:xfrm rot="5400000" flipH="1" flipV="1">
            <a:off x="10048515" y="2310670"/>
            <a:ext cx="1578171" cy="5082649"/>
          </a:xfrm>
          <a:prstGeom prst="bentConnector3">
            <a:avLst>
              <a:gd name="adj1" fmla="val 59933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8" name="肘形连接符 57">
            <a:extLst>
              <a:ext uri="{FF2B5EF4-FFF2-40B4-BE49-F238E27FC236}">
                <a16:creationId xmlns:a16="http://schemas.microsoft.com/office/drawing/2014/main" id="{88576AA1-8097-FE44-B380-BE201AC8545E}"/>
              </a:ext>
            </a:extLst>
          </p:cNvPr>
          <p:cNvCxnSpPr>
            <a:cxnSpLocks/>
            <a:stCxn id="13" idx="0"/>
            <a:endCxn id="53" idx="2"/>
          </p:cNvCxnSpPr>
          <p:nvPr/>
        </p:nvCxnSpPr>
        <p:spPr>
          <a:xfrm rot="16200000" flipV="1">
            <a:off x="14984847" y="2456987"/>
            <a:ext cx="1578171" cy="4790013"/>
          </a:xfrm>
          <a:prstGeom prst="bentConnector3">
            <a:avLst>
              <a:gd name="adj1" fmla="val 59933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0" name="上下箭头 79">
            <a:extLst>
              <a:ext uri="{FF2B5EF4-FFF2-40B4-BE49-F238E27FC236}">
                <a16:creationId xmlns:a16="http://schemas.microsoft.com/office/drawing/2014/main" id="{99E84858-9CED-514F-9BDD-A399421C9ED5}"/>
              </a:ext>
            </a:extLst>
          </p:cNvPr>
          <p:cNvSpPr/>
          <p:nvPr/>
        </p:nvSpPr>
        <p:spPr>
          <a:xfrm>
            <a:off x="1276346" y="3877170"/>
            <a:ext cx="495300" cy="8203708"/>
          </a:xfrm>
          <a:prstGeom prst="upDownArrow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endParaRPr lang="zh-CN" altLang="en-US" sz="320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989B0047-5D70-7E4A-BD7A-F4345AB78A8D}"/>
              </a:ext>
            </a:extLst>
          </p:cNvPr>
          <p:cNvSpPr txBox="1"/>
          <p:nvPr/>
        </p:nvSpPr>
        <p:spPr>
          <a:xfrm>
            <a:off x="-108749" y="3099693"/>
            <a:ext cx="326549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zh-CN" altLang="en-US" sz="4000" dirty="0">
                <a:solidFill>
                  <a:srgbClr val="FFFFFF"/>
                </a:solidFill>
              </a:rPr>
              <a:t>广度</a:t>
            </a:r>
            <a:r>
              <a:rPr lang="en-US" altLang="zh-CN" sz="4000" dirty="0">
                <a:solidFill>
                  <a:srgbClr val="FFFFFF"/>
                </a:solidFill>
              </a:rPr>
              <a:t>/</a:t>
            </a:r>
            <a:r>
              <a:rPr lang="zh-CN" altLang="en-US" sz="4000" dirty="0">
                <a:solidFill>
                  <a:srgbClr val="FFFFFF"/>
                </a:solidFill>
              </a:rPr>
              <a:t>业务</a:t>
            </a: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857E6A9A-0920-2B4F-AC2B-4EB6C25F8B6E}"/>
              </a:ext>
            </a:extLst>
          </p:cNvPr>
          <p:cNvSpPr txBox="1"/>
          <p:nvPr/>
        </p:nvSpPr>
        <p:spPr>
          <a:xfrm>
            <a:off x="75134" y="12213345"/>
            <a:ext cx="289772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>
            <a:defPPr>
              <a:defRPr lang="zh-CN"/>
            </a:defPPr>
            <a:lvl1pPr algn="ctr" defTabSz="412750" hangingPunct="0">
              <a:defRPr sz="24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</a:defRPr>
            </a:lvl1pPr>
          </a:lstStyle>
          <a:p>
            <a:r>
              <a:rPr lang="zh-CN" altLang="en-US" sz="4000" dirty="0"/>
              <a:t>深度</a:t>
            </a:r>
            <a:r>
              <a:rPr lang="en-US" altLang="zh-CN" sz="4000" dirty="0"/>
              <a:t>/</a:t>
            </a:r>
            <a:r>
              <a:rPr lang="zh-CN" altLang="en-US" sz="4000" dirty="0"/>
              <a:t>技术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D02E826-5CFF-5D49-ADB3-A667496FE5D0}"/>
              </a:ext>
            </a:extLst>
          </p:cNvPr>
          <p:cNvSpPr txBox="1"/>
          <p:nvPr/>
        </p:nvSpPr>
        <p:spPr>
          <a:xfrm>
            <a:off x="2508093" y="8065863"/>
            <a:ext cx="1261563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二级域</a:t>
            </a:r>
          </a:p>
        </p:txBody>
      </p:sp>
    </p:spTree>
    <p:extLst>
      <p:ext uri="{BB962C8B-B14F-4D97-AF65-F5344CB8AC3E}">
        <p14:creationId xmlns:p14="http://schemas.microsoft.com/office/powerpoint/2010/main" val="292235886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F20C9A18-27A6-6B4A-A9BE-5A46DE8B1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400" y="979200"/>
            <a:ext cx="13709417" cy="1310400"/>
          </a:xfrm>
          <a:ln w="12700">
            <a:miter lim="400000"/>
          </a:ln>
        </p:spPr>
        <p:txBody>
          <a:bodyPr lIns="50800" tIns="50800" rIns="50800" bIns="50800" anchor="t" anchorCtr="0">
            <a:normAutofit/>
          </a:bodyPr>
          <a:lstStyle/>
          <a:p>
            <a:r>
              <a:rPr kumimoji="1" lang="zh-CN" altLang="en-US" dirty="0"/>
              <a:t>架构师的能力模型</a:t>
            </a:r>
            <a:endParaRPr kumimoji="1" lang="zh-CN" altLang="en-US" dirty="0">
              <a:solidFill>
                <a:srgbClr val="FF7E79"/>
              </a:solidFill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9807F69B-6A05-5947-AFF8-020A635BA733}"/>
              </a:ext>
            </a:extLst>
          </p:cNvPr>
          <p:cNvSpPr/>
          <p:nvPr/>
        </p:nvSpPr>
        <p:spPr>
          <a:xfrm>
            <a:off x="4727179" y="4637314"/>
            <a:ext cx="2220686" cy="222068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3200" b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Neue Medium"/>
              </a:rPr>
              <a:t>技术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B791EDDE-A19C-B545-908F-6577217D9D66}"/>
              </a:ext>
            </a:extLst>
          </p:cNvPr>
          <p:cNvSpPr/>
          <p:nvPr/>
        </p:nvSpPr>
        <p:spPr>
          <a:xfrm>
            <a:off x="11437133" y="4637314"/>
            <a:ext cx="2220686" cy="222068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3200" b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Neue Medium"/>
              </a:rPr>
              <a:t>管理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749D7D4A-0CE5-704C-8C03-0C913D30ECDF}"/>
              </a:ext>
            </a:extLst>
          </p:cNvPr>
          <p:cNvSpPr/>
          <p:nvPr/>
        </p:nvSpPr>
        <p:spPr>
          <a:xfrm>
            <a:off x="18147087" y="4637314"/>
            <a:ext cx="2220686" cy="222068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zh-CN" altLang="en-US" sz="3200" b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Neue Medium"/>
              </a:rPr>
              <a:t>业务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1FDE947-8432-3849-B19F-FA5241B932E8}"/>
              </a:ext>
            </a:extLst>
          </p:cNvPr>
          <p:cNvSpPr txBox="1"/>
          <p:nvPr/>
        </p:nvSpPr>
        <p:spPr>
          <a:xfrm>
            <a:off x="2934813" y="7531450"/>
            <a:ext cx="5751058" cy="564257"/>
          </a:xfrm>
          <a:prstGeom prst="rect">
            <a:avLst/>
          </a:prstGeom>
          <a:noFill/>
          <a:ln w="285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1" lang="zh-CN" altLang="en-US" dirty="0">
                <a:solidFill>
                  <a:schemeClr val="bg1"/>
                </a:solidFill>
              </a:rPr>
              <a:t>技术深度 </a:t>
            </a:r>
            <a:r>
              <a:rPr kumimoji="1" lang="en-US" altLang="zh-CN" dirty="0">
                <a:solidFill>
                  <a:schemeClr val="bg1"/>
                </a:solidFill>
              </a:rPr>
              <a:t>+</a:t>
            </a:r>
            <a:r>
              <a:rPr kumimoji="1" lang="zh-CN" altLang="en-US" dirty="0">
                <a:solidFill>
                  <a:schemeClr val="bg1"/>
                </a:solidFill>
              </a:rPr>
              <a:t> 技术宽度 </a:t>
            </a:r>
            <a:r>
              <a:rPr kumimoji="1" lang="en-US" altLang="zh-CN" dirty="0">
                <a:solidFill>
                  <a:schemeClr val="bg1"/>
                </a:solidFill>
              </a:rPr>
              <a:t>+</a:t>
            </a:r>
            <a:r>
              <a:rPr kumimoji="1" lang="zh-CN" altLang="en-US" dirty="0">
                <a:solidFill>
                  <a:schemeClr val="bg1"/>
                </a:solidFill>
              </a:rPr>
              <a:t> 技术广度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6D3A3A6-7A83-FD42-BE3A-F56B0D1DABB7}"/>
              </a:ext>
            </a:extLst>
          </p:cNvPr>
          <p:cNvSpPr txBox="1"/>
          <p:nvPr/>
        </p:nvSpPr>
        <p:spPr>
          <a:xfrm>
            <a:off x="10462090" y="7531449"/>
            <a:ext cx="4170770" cy="564257"/>
          </a:xfrm>
          <a:prstGeom prst="rect">
            <a:avLst/>
          </a:prstGeom>
          <a:noFill/>
          <a:ln w="285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algn="l">
              <a:defRPr kumimoji="1">
                <a:solidFill>
                  <a:schemeClr val="bg1"/>
                </a:solidFill>
              </a:defRPr>
            </a:lvl1pPr>
          </a:lstStyle>
          <a:p>
            <a:pPr algn="ctr"/>
            <a:r>
              <a:rPr lang="zh-CN" altLang="en-US" dirty="0"/>
              <a:t>团队管理 </a:t>
            </a:r>
            <a:r>
              <a:rPr lang="en-US" altLang="zh-CN" dirty="0"/>
              <a:t>+</a:t>
            </a:r>
            <a:r>
              <a:rPr lang="zh-CN" altLang="en-US" dirty="0"/>
              <a:t> 业务管理</a:t>
            </a:r>
            <a:endParaRPr lang="en-US" altLang="zh-CN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7F0418A-F248-0C47-94A0-0398918886F2}"/>
              </a:ext>
            </a:extLst>
          </p:cNvPr>
          <p:cNvSpPr txBox="1"/>
          <p:nvPr/>
        </p:nvSpPr>
        <p:spPr>
          <a:xfrm>
            <a:off x="16594460" y="7531448"/>
            <a:ext cx="5325940" cy="564257"/>
          </a:xfrm>
          <a:prstGeom prst="rect">
            <a:avLst/>
          </a:prstGeom>
          <a:noFill/>
          <a:ln w="285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algn="l">
              <a:defRPr kumimoji="1">
                <a:solidFill>
                  <a:schemeClr val="bg1"/>
                </a:solidFill>
              </a:defRPr>
            </a:lvl1pPr>
          </a:lstStyle>
          <a:p>
            <a:pPr algn="ctr"/>
            <a:r>
              <a:rPr lang="zh-CN" altLang="en-US" dirty="0"/>
              <a:t>级别越高，业务理解要求越高</a:t>
            </a:r>
            <a:endParaRPr lang="en-US" altLang="zh-CN" dirty="0"/>
          </a:p>
        </p:txBody>
      </p:sp>
      <p:sp>
        <p:nvSpPr>
          <p:cNvPr id="2" name="加号 1">
            <a:extLst>
              <a:ext uri="{FF2B5EF4-FFF2-40B4-BE49-F238E27FC236}">
                <a16:creationId xmlns:a16="http://schemas.microsoft.com/office/drawing/2014/main" id="{6DC528CA-93BA-9F4C-9C74-A71EDD6AAB3B}"/>
              </a:ext>
            </a:extLst>
          </p:cNvPr>
          <p:cNvSpPr/>
          <p:nvPr/>
        </p:nvSpPr>
        <p:spPr>
          <a:xfrm>
            <a:off x="8732804" y="5290457"/>
            <a:ext cx="919390" cy="914400"/>
          </a:xfrm>
          <a:prstGeom prst="mathPlus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4" name="加号 13">
            <a:extLst>
              <a:ext uri="{FF2B5EF4-FFF2-40B4-BE49-F238E27FC236}">
                <a16:creationId xmlns:a16="http://schemas.microsoft.com/office/drawing/2014/main" id="{036233FF-CBB8-254F-BCD5-4BD4BACF284D}"/>
              </a:ext>
            </a:extLst>
          </p:cNvPr>
          <p:cNvSpPr/>
          <p:nvPr/>
        </p:nvSpPr>
        <p:spPr>
          <a:xfrm>
            <a:off x="15442758" y="5290457"/>
            <a:ext cx="919390" cy="914400"/>
          </a:xfrm>
          <a:prstGeom prst="mathPlus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endParaRPr lang="zh-CN" altLang="en-US" sz="3200" b="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23655490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F78FAFE-FD7A-5C40-972A-B4FDB20E3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架构师解惑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09AD366-452B-7844-BC7C-99E76228D89D}"/>
              </a:ext>
            </a:extLst>
          </p:cNvPr>
          <p:cNvSpPr/>
          <p:nvPr/>
        </p:nvSpPr>
        <p:spPr>
          <a:xfrm>
            <a:off x="4762863" y="3575645"/>
            <a:ext cx="12166600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Q:</a:t>
            </a:r>
            <a:r>
              <a:rPr lang="zh-CN" altLang="en-US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管人太烦了，我还是专心朝架构师发展吧</a:t>
            </a:r>
            <a:endParaRPr lang="en-US" altLang="zh-CN" sz="3200" b="0" dirty="0">
              <a:solidFill>
                <a:srgbClr val="C00000"/>
              </a:solidFill>
              <a:latin typeface="Microsoft YaHei Light" panose="020B0503020204020204" pitchFamily="34" charset="-122"/>
              <a:ea typeface="Microsoft YaHei Light" panose="020B0503020204020204" pitchFamily="34" charset="-122"/>
              <a:cs typeface="Helvetica Neue Medium"/>
              <a:sym typeface="Helvetica Neue Medium"/>
            </a:endParaRPr>
          </a:p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A: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架构师也要具备管理技能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45B6AF-D8BC-0743-9293-D65286A2B70B}"/>
              </a:ext>
            </a:extLst>
          </p:cNvPr>
          <p:cNvSpPr/>
          <p:nvPr/>
        </p:nvSpPr>
        <p:spPr>
          <a:xfrm>
            <a:off x="4762863" y="6203354"/>
            <a:ext cx="12166600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Q:</a:t>
            </a:r>
            <a:r>
              <a:rPr lang="zh-CN" altLang="en-US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专注在技术上发展就可以成为架构师么？</a:t>
            </a:r>
            <a:endParaRPr lang="en-US" altLang="zh-CN" sz="3200" b="0" dirty="0">
              <a:solidFill>
                <a:srgbClr val="C00000"/>
              </a:solidFill>
              <a:latin typeface="Microsoft YaHei Light" panose="020B0503020204020204" pitchFamily="34" charset="-122"/>
              <a:ea typeface="Microsoft YaHei Light" panose="020B0503020204020204" pitchFamily="34" charset="-122"/>
              <a:cs typeface="Helvetica Neue Medium"/>
              <a:sym typeface="Helvetica Neue Medium"/>
            </a:endParaRPr>
          </a:p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A: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级别越高，业务能力要求越高，不能只有技术能力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94AF7C1-5237-7248-9F00-8A987EBBD178}"/>
              </a:ext>
            </a:extLst>
          </p:cNvPr>
          <p:cNvSpPr/>
          <p:nvPr/>
        </p:nvSpPr>
        <p:spPr>
          <a:xfrm>
            <a:off x="4762863" y="8831063"/>
            <a:ext cx="12166600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Q:</a:t>
            </a:r>
            <a:r>
              <a:rPr lang="zh-CN" altLang="en-US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编码很厉害才能成为架构师吧？</a:t>
            </a:r>
            <a:endParaRPr lang="en-US" altLang="zh-CN" sz="3200" b="0" dirty="0">
              <a:solidFill>
                <a:srgbClr val="C00000"/>
              </a:solidFill>
              <a:latin typeface="Microsoft YaHei Light" panose="020B0503020204020204" pitchFamily="34" charset="-122"/>
              <a:ea typeface="Microsoft YaHei Light" panose="020B0503020204020204" pitchFamily="34" charset="-122"/>
              <a:cs typeface="Helvetica Neue Medium"/>
              <a:sym typeface="Helvetica Neue Medium"/>
            </a:endParaRPr>
          </a:p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A: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级别越高，技术宽度、技术广度、业务能力要求越高</a:t>
            </a:r>
          </a:p>
        </p:txBody>
      </p:sp>
    </p:spTree>
    <p:extLst>
      <p:ext uri="{BB962C8B-B14F-4D97-AF65-F5344CB8AC3E}">
        <p14:creationId xmlns:p14="http://schemas.microsoft.com/office/powerpoint/2010/main" val="9505527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F78FAFE-FD7A-5C40-972A-B4FDB20E3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考考你：技术总监和架构师区别是什么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09AD366-452B-7844-BC7C-99E76228D89D}"/>
              </a:ext>
            </a:extLst>
          </p:cNvPr>
          <p:cNvSpPr/>
          <p:nvPr/>
        </p:nvSpPr>
        <p:spPr>
          <a:xfrm>
            <a:off x="5951945" y="4230291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1.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技术总监技术不如架构师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45B6AF-D8BC-0743-9293-D65286A2B70B}"/>
              </a:ext>
            </a:extLst>
          </p:cNvPr>
          <p:cNvSpPr/>
          <p:nvPr/>
        </p:nvSpPr>
        <p:spPr>
          <a:xfrm>
            <a:off x="5951945" y="6858000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2.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没什么区别，技术总监兼任架构师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94AF7C1-5237-7248-9F00-8A987EBBD178}"/>
              </a:ext>
            </a:extLst>
          </p:cNvPr>
          <p:cNvSpPr/>
          <p:nvPr/>
        </p:nvSpPr>
        <p:spPr>
          <a:xfrm>
            <a:off x="5951945" y="9485709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3.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技术总监是管理岗位，架构师是技术岗位</a:t>
            </a:r>
          </a:p>
        </p:txBody>
      </p:sp>
      <p:pic>
        <p:nvPicPr>
          <p:cNvPr id="10" name="图片 9" descr="图片包含 室内, 桌子, 乐高, 男人&#10;&#10;描述已自动生成">
            <a:extLst>
              <a:ext uri="{FF2B5EF4-FFF2-40B4-BE49-F238E27FC236}">
                <a16:creationId xmlns:a16="http://schemas.microsoft.com/office/drawing/2014/main" id="{917FD4B4-27D1-DF4F-9045-26463B07A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268" y="6083713"/>
            <a:ext cx="2285732" cy="285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02575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F49841F-C854-8249-B4A3-2FBA741E017E}"/>
              </a:ext>
            </a:extLst>
          </p:cNvPr>
          <p:cNvSpPr txBox="1">
            <a:spLocks/>
          </p:cNvSpPr>
          <p:nvPr/>
        </p:nvSpPr>
        <p:spPr>
          <a:xfrm>
            <a:off x="4873200" y="5708823"/>
            <a:ext cx="14637599" cy="1149178"/>
          </a:xfrm>
          <a:prstGeom prst="rect">
            <a:avLst/>
          </a:prstGeom>
        </p:spPr>
        <p:txBody>
          <a:bodyPr/>
          <a:lstStyle>
            <a:lvl1pPr marL="0" marR="0" indent="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125000"/>
              <a:buFontTx/>
              <a:buNone/>
              <a:tabLst/>
              <a:defRPr sz="40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1pPr>
            <a:lvl2pPr marL="1270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2pPr>
            <a:lvl3pPr marL="1905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80000"/>
              <a:buFont typeface="Wingdings" pitchFamily="2" charset="2"/>
              <a:buChar char="Ø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3pPr>
            <a:lvl4pPr marL="2540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80000"/>
              <a:buFont typeface="Wingdings" pitchFamily="2" charset="2"/>
              <a:buChar char="Ø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4pPr>
            <a:lvl5pPr marL="3175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80000"/>
              <a:buFont typeface="Wingdings" pitchFamily="2" charset="2"/>
              <a:buChar char="Ø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5pPr>
            <a:lvl6pPr marL="3677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6pPr>
            <a:lvl7pPr marL="4312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7pPr>
            <a:lvl8pPr marL="4947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8pPr>
            <a:lvl9pPr marL="5582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9pPr>
          </a:lstStyle>
          <a:p>
            <a:pPr algn="ctr" hangingPunct="1"/>
            <a:r>
              <a:rPr kumimoji="1" lang="zh-CN" altLang="en-US" sz="7200" dirty="0"/>
              <a:t>架构师的工作模式</a:t>
            </a:r>
            <a:endParaRPr kumimoji="1" lang="en-US" altLang="zh-CN" sz="7200" dirty="0"/>
          </a:p>
        </p:txBody>
      </p:sp>
    </p:spTree>
    <p:extLst>
      <p:ext uri="{BB962C8B-B14F-4D97-AF65-F5344CB8AC3E}">
        <p14:creationId xmlns:p14="http://schemas.microsoft.com/office/powerpoint/2010/main" val="89708411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4D5A18E5-877F-F446-AEE0-9787FABA2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3416843"/>
            <a:ext cx="17498694" cy="7817654"/>
          </a:xfrm>
          <a:prstGeom prst="rect">
            <a:avLst/>
          </a:prstGeom>
        </p:spPr>
      </p:pic>
      <p:sp>
        <p:nvSpPr>
          <p:cNvPr id="4" name="标题 2">
            <a:extLst>
              <a:ext uri="{FF2B5EF4-FFF2-40B4-BE49-F238E27FC236}">
                <a16:creationId xmlns:a16="http://schemas.microsoft.com/office/drawing/2014/main" id="{AA1786B4-323F-DB44-BFC2-F8295B5BC663}"/>
              </a:ext>
            </a:extLst>
          </p:cNvPr>
          <p:cNvSpPr txBox="1">
            <a:spLocks/>
          </p:cNvSpPr>
          <p:nvPr/>
        </p:nvSpPr>
        <p:spPr>
          <a:xfrm>
            <a:off x="2463800" y="977900"/>
            <a:ext cx="12924246" cy="1309291"/>
          </a:xfrm>
          <a:prstGeom prst="rect">
            <a:avLst/>
          </a:prstGeom>
        </p:spPr>
        <p:txBody>
          <a:bodyPr/>
          <a:lstStyle>
            <a:lvl1pPr marL="0" marR="0" indent="0" algn="l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800" b="1" i="0" u="none" strike="noStrike" cap="none" spc="0" baseline="0">
                <a:solidFill>
                  <a:srgbClr val="17B2E9"/>
                </a:solidFill>
                <a:uFillTx/>
                <a:latin typeface="Helvetica" pitchFamily="2" charset="0"/>
                <a:ea typeface="Alibaba PuHuiTi B" pitchFamily="18" charset="-122"/>
                <a:cs typeface="Alibaba PuHuiTi B" pitchFamily="18" charset="-122"/>
                <a:sym typeface="Helvetica Light"/>
              </a:defRPr>
            </a:lvl1pPr>
            <a:lvl2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kumimoji="1" lang="zh-CN" altLang="en-US" dirty="0"/>
              <a:t>完整的架构设计过程</a:t>
            </a:r>
          </a:p>
        </p:txBody>
      </p:sp>
    </p:spTree>
    <p:extLst>
      <p:ext uri="{BB962C8B-B14F-4D97-AF65-F5344CB8AC3E}">
        <p14:creationId xmlns:p14="http://schemas.microsoft.com/office/powerpoint/2010/main" val="258647591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F78FAFE-FD7A-5C40-972A-B4FDB20E3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架构师解惑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09AD366-452B-7844-BC7C-99E76228D89D}"/>
              </a:ext>
            </a:extLst>
          </p:cNvPr>
          <p:cNvSpPr/>
          <p:nvPr/>
        </p:nvSpPr>
        <p:spPr>
          <a:xfrm>
            <a:off x="4318725" y="3366640"/>
            <a:ext cx="13525135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l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Q: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架构师是不是天天就是开会呀？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  <a:cs typeface="Helvetica Neue Medium"/>
              <a:sym typeface="Helvetica Neue Medium"/>
            </a:endParaRPr>
          </a:p>
          <a:p>
            <a:pPr marL="0" marR="0" lvl="0" indent="0" algn="l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A: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会议很多，每个阶段需要与不同的人沟通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45B6AF-D8BC-0743-9293-D65286A2B70B}"/>
              </a:ext>
            </a:extLst>
          </p:cNvPr>
          <p:cNvSpPr/>
          <p:nvPr/>
        </p:nvSpPr>
        <p:spPr>
          <a:xfrm>
            <a:off x="4318726" y="5994349"/>
            <a:ext cx="13525136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l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Q: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</a:t>
            </a:r>
            <a:r>
              <a:rPr lang="zh-CN" altLang="en-US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感觉架构师就是写</a:t>
            </a:r>
            <a:r>
              <a:rPr lang="en-US" altLang="zh-CN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PPT</a:t>
            </a:r>
            <a:r>
              <a:rPr lang="zh-CN" altLang="en-US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？</a:t>
            </a:r>
            <a:endParaRPr lang="en-US" altLang="zh-CN" sz="3200" b="0" dirty="0">
              <a:solidFill>
                <a:srgbClr val="C00000"/>
              </a:solidFill>
              <a:latin typeface="Microsoft YaHei Light" panose="020B0503020204020204" pitchFamily="34" charset="-122"/>
              <a:ea typeface="Microsoft YaHei Light" panose="020B0503020204020204" pitchFamily="34" charset="-122"/>
              <a:cs typeface="Helvetica Neue Medium"/>
              <a:sym typeface="Helvetica Neue Medium"/>
            </a:endParaRPr>
          </a:p>
          <a:p>
            <a:pPr marL="0" marR="0" lvl="0" indent="0" algn="l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A: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写</a:t>
            </a: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PPT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和文档只是架构设计后期你看到的工作输出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94AF7C1-5237-7248-9F00-8A987EBBD178}"/>
              </a:ext>
            </a:extLst>
          </p:cNvPr>
          <p:cNvSpPr/>
          <p:nvPr/>
        </p:nvSpPr>
        <p:spPr>
          <a:xfrm>
            <a:off x="4318725" y="8622058"/>
            <a:ext cx="13525137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l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Q: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架构师只管方向，不需要关注细节？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  <a:cs typeface="Helvetica Neue Medium"/>
              <a:sym typeface="Helvetica Neue Medium"/>
            </a:endParaRPr>
          </a:p>
          <a:p>
            <a:pPr marL="0" marR="0" lvl="0" indent="0" algn="l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A: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架构师需要识别哪些细节会影响架构，并且在架构设计中明确（</a:t>
            </a: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ZK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9266954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F78FAFE-FD7A-5C40-972A-B4FDB20E3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考考你：架构师完成架构设计后做什么？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09AD366-452B-7844-BC7C-99E76228D89D}"/>
              </a:ext>
            </a:extLst>
          </p:cNvPr>
          <p:cNvSpPr/>
          <p:nvPr/>
        </p:nvSpPr>
        <p:spPr>
          <a:xfrm>
            <a:off x="5951945" y="4230291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l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1.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等下一个架构设计任务，如果没有就摸摸鱼</a:t>
            </a: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 Light" panose="020B0503020204020204" pitchFamily="34" charset="-122"/>
              <a:ea typeface="Microsoft YaHei Light" panose="020B0503020204020204" pitchFamily="34" charset="-122"/>
              <a:cs typeface="Helvetica Neue Medium"/>
              <a:sym typeface="Helvetica Neue Medium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45B6AF-D8BC-0743-9293-D65286A2B70B}"/>
              </a:ext>
            </a:extLst>
          </p:cNvPr>
          <p:cNvSpPr/>
          <p:nvPr/>
        </p:nvSpPr>
        <p:spPr>
          <a:xfrm>
            <a:off x="5951945" y="6858000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l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2.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参与具体的项目，继续方案设计甚至开发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94AF7C1-5237-7248-9F00-8A987EBBD178}"/>
              </a:ext>
            </a:extLst>
          </p:cNvPr>
          <p:cNvSpPr/>
          <p:nvPr/>
        </p:nvSpPr>
        <p:spPr>
          <a:xfrm>
            <a:off x="5951945" y="9485709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l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3.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兼任多个业务的架构师，总是有事情做的</a:t>
            </a:r>
          </a:p>
        </p:txBody>
      </p:sp>
      <p:pic>
        <p:nvPicPr>
          <p:cNvPr id="10" name="图片 9" descr="图片包含 室内, 桌子, 乐高, 男人&#10;&#10;描述已自动生成">
            <a:extLst>
              <a:ext uri="{FF2B5EF4-FFF2-40B4-BE49-F238E27FC236}">
                <a16:creationId xmlns:a16="http://schemas.microsoft.com/office/drawing/2014/main" id="{917FD4B4-27D1-DF4F-9045-26463B07A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268" y="6083713"/>
            <a:ext cx="2285732" cy="285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97107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2A9E099-6CFF-FF44-80EB-55673F0BE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712" y="3937000"/>
            <a:ext cx="10350500" cy="5842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56BE148-D664-814C-B4E2-3617387826CD}"/>
              </a:ext>
            </a:extLst>
          </p:cNvPr>
          <p:cNvSpPr txBox="1"/>
          <p:nvPr/>
        </p:nvSpPr>
        <p:spPr>
          <a:xfrm>
            <a:off x="14206735" y="6068040"/>
            <a:ext cx="7120539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zh-CN" altLang="en-US" sz="4800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开放日秒杀价</a:t>
            </a:r>
            <a:r>
              <a:rPr lang="en-US" altLang="zh-CN" sz="4800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:3199</a:t>
            </a:r>
          </a:p>
          <a:p>
            <a:pPr algn="l"/>
            <a:r>
              <a:rPr lang="zh-CN" altLang="en-US" sz="4800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加赠跨年福袋</a:t>
            </a:r>
            <a:r>
              <a:rPr lang="en-US" altLang="zh-CN" sz="4800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+100</a:t>
            </a:r>
            <a:r>
              <a:rPr lang="zh-CN" altLang="en-US" sz="4800">
                <a:solidFill>
                  <a:schemeClr val="bg1"/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京东卡</a:t>
            </a:r>
          </a:p>
        </p:txBody>
      </p:sp>
    </p:spTree>
    <p:extLst>
      <p:ext uri="{BB962C8B-B14F-4D97-AF65-F5344CB8AC3E}">
        <p14:creationId xmlns:p14="http://schemas.microsoft.com/office/powerpoint/2010/main" val="443481267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238132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内容占位符 10">
            <a:extLst>
              <a:ext uri="{FF2B5EF4-FFF2-40B4-BE49-F238E27FC236}">
                <a16:creationId xmlns:a16="http://schemas.microsoft.com/office/drawing/2014/main" id="{F1191725-B22C-444B-AE0C-397EA054AA62}"/>
              </a:ext>
            </a:extLst>
          </p:cNvPr>
          <p:cNvSpPr txBox="1"/>
          <p:nvPr/>
        </p:nvSpPr>
        <p:spPr>
          <a:xfrm>
            <a:off x="1700922" y="3204215"/>
            <a:ext cx="17699856" cy="27391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199A70"/>
              </a:buClr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方正兰亭黑_GBK" panose="02000000000000000000" pitchFamily="2" charset="-122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600"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方正兰亭黑_GBK" panose="02000000000000000000" pitchFamily="2" charset="-122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方正兰亭黑_GBK" panose="02000000000000000000" pitchFamily="2" charset="-122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Heiti SC Light" panose="02000000000000000000" charset="-122"/>
                <a:ea typeface="Heiti SC Light" panose="02000000000000000000" charset="-122"/>
                <a:cs typeface="Heiti SC Light" panose="02000000000000000000" charset="-122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1800" kern="1200">
                <a:solidFill>
                  <a:schemeClr val="tx1"/>
                </a:solidFill>
                <a:latin typeface="Heiti SC Light" panose="02000000000000000000" charset="-122"/>
                <a:ea typeface="Heiti SC Light" panose="02000000000000000000" charset="-122"/>
                <a:cs typeface="Heiti SC Light" panose="02000000000000000000" charset="-122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lnSpc>
                <a:spcPct val="200000"/>
              </a:lnSpc>
              <a:buFont typeface="Arial" panose="020B0604020202090204" pitchFamily="34" charset="0"/>
              <a:buChar char="•"/>
              <a:defRPr/>
            </a:pP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5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年华为，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8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年 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UC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，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2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年蚂蚁金服  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/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 前阿里资深技术专家</a:t>
            </a:r>
            <a:endParaRPr lang="en-US" altLang="zh-CN" sz="3600" b="0" dirty="0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indent="-228600">
              <a:lnSpc>
                <a:spcPct val="200000"/>
              </a:lnSpc>
              <a:buFont typeface="Arial" panose="020B0604020202090204" pitchFamily="34" charset="0"/>
              <a:buChar char="•"/>
              <a:defRPr/>
            </a:pP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《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编程的逻辑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》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/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《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从 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0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开始学架构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》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（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5w+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）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/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大厂晋升指南（</a:t>
            </a:r>
            <a:r>
              <a:rPr lang="en-US" altLang="zh-CN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1w+</a:t>
            </a:r>
            <a:r>
              <a:rPr lang="zh-CN" altLang="en-US" sz="3600" b="0" dirty="0">
                <a:solidFill>
                  <a:prstClr val="whit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）</a:t>
            </a:r>
            <a:endParaRPr lang="en-US" altLang="zh-CN" sz="3600" b="0" dirty="0">
              <a:solidFill>
                <a:prstClr val="white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pic>
        <p:nvPicPr>
          <p:cNvPr id="13" name="图片 12" descr="社交网站的手机截图&#10;&#10;描述已自动生成">
            <a:extLst>
              <a:ext uri="{FF2B5EF4-FFF2-40B4-BE49-F238E27FC236}">
                <a16:creationId xmlns:a16="http://schemas.microsoft.com/office/drawing/2014/main" id="{2CD949EB-A6DB-D542-A9B9-5B0960365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2248" y="6857999"/>
            <a:ext cx="3923337" cy="501385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D699A96-F723-2A48-B491-3833D5128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025" y="6780976"/>
            <a:ext cx="4229786" cy="509087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0570997-8EC9-5940-A514-567459549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90632" y="6780976"/>
            <a:ext cx="2820292" cy="518544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7D93693-61CF-124D-8D0B-FDB356A3D7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17962" y="6866775"/>
            <a:ext cx="2820292" cy="5013850"/>
          </a:xfrm>
          <a:prstGeom prst="rect">
            <a:avLst/>
          </a:prstGeom>
        </p:spPr>
      </p:pic>
      <p:sp>
        <p:nvSpPr>
          <p:cNvPr id="17" name="标题 5">
            <a:extLst>
              <a:ext uri="{FF2B5EF4-FFF2-40B4-BE49-F238E27FC236}">
                <a16:creationId xmlns:a16="http://schemas.microsoft.com/office/drawing/2014/main" id="{848DFC53-C7A3-6144-AA2E-2F8B74941EAE}"/>
              </a:ext>
            </a:extLst>
          </p:cNvPr>
          <p:cNvSpPr txBox="1">
            <a:spLocks/>
          </p:cNvSpPr>
          <p:nvPr/>
        </p:nvSpPr>
        <p:spPr>
          <a:xfrm>
            <a:off x="2462400" y="979200"/>
            <a:ext cx="19458000" cy="1310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t" anchorCtr="0">
            <a:normAutofit/>
          </a:bodyPr>
          <a:lstStyle>
            <a:lvl1pPr marL="0" marR="0" indent="0" algn="l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800" b="1" i="0" u="none" strike="noStrike" cap="none" spc="0" baseline="0">
                <a:solidFill>
                  <a:srgbClr val="17B2E9"/>
                </a:solidFill>
                <a:uFillTx/>
                <a:latin typeface="Helvetica" pitchFamily="2" charset="0"/>
                <a:ea typeface="Alibaba PuHuiTi B" pitchFamily="18" charset="-122"/>
                <a:cs typeface="Alibaba PuHuiTi B" pitchFamily="18" charset="-122"/>
                <a:sym typeface="Helvetica Light"/>
              </a:defRPr>
            </a:lvl1pPr>
            <a:lvl2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algn="ctr" hangingPunct="1"/>
            <a:r>
              <a:rPr kumimoji="1" lang="zh-CN" altLang="en-US" dirty="0"/>
              <a:t>自我介绍</a:t>
            </a:r>
            <a:endParaRPr kumimoji="1" lang="zh-CN" altLang="en-US" dirty="0">
              <a:solidFill>
                <a:srgbClr val="FF7E7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247141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80F2179-B3D8-7740-90B5-17B601405C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架构师的组织模式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架构师的能力模式</a:t>
            </a:r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 架构师的工作模式</a:t>
            </a:r>
          </a:p>
        </p:txBody>
      </p:sp>
    </p:spTree>
    <p:extLst>
      <p:ext uri="{BB962C8B-B14F-4D97-AF65-F5344CB8AC3E}">
        <p14:creationId xmlns:p14="http://schemas.microsoft.com/office/powerpoint/2010/main" val="119972458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F20C9A18-27A6-6B4A-A9BE-5A46DE8B1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400" y="979200"/>
            <a:ext cx="15827622" cy="1310400"/>
          </a:xfrm>
        </p:spPr>
        <p:txBody>
          <a:bodyPr/>
          <a:lstStyle/>
          <a:p>
            <a:r>
              <a:rPr kumimoji="1" lang="zh-CN" altLang="en-US" dirty="0"/>
              <a:t>关于架构师的很多疑问</a:t>
            </a:r>
          </a:p>
        </p:txBody>
      </p:sp>
      <p:pic>
        <p:nvPicPr>
          <p:cNvPr id="3" name="图片 2" descr="图片包含 图标&#10;&#10;描述已自动生成">
            <a:extLst>
              <a:ext uri="{FF2B5EF4-FFF2-40B4-BE49-F238E27FC236}">
                <a16:creationId xmlns:a16="http://schemas.microsoft.com/office/drawing/2014/main" id="{954F0D3C-ABBF-964E-B949-7370B4D82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2542" y="4638542"/>
            <a:ext cx="4438916" cy="4438916"/>
          </a:xfrm>
          <a:prstGeom prst="rect">
            <a:avLst/>
          </a:prstGeom>
        </p:spPr>
      </p:pic>
      <p:sp>
        <p:nvSpPr>
          <p:cNvPr id="5" name="云形标注 4">
            <a:extLst>
              <a:ext uri="{FF2B5EF4-FFF2-40B4-BE49-F238E27FC236}">
                <a16:creationId xmlns:a16="http://schemas.microsoft.com/office/drawing/2014/main" id="{17B0BB10-92CE-6042-86CB-234B9D8CAA9C}"/>
              </a:ext>
            </a:extLst>
          </p:cNvPr>
          <p:cNvSpPr/>
          <p:nvPr/>
        </p:nvSpPr>
        <p:spPr>
          <a:xfrm>
            <a:off x="3322626" y="3531086"/>
            <a:ext cx="5025459" cy="1698171"/>
          </a:xfrm>
          <a:prstGeom prst="cloudCallout">
            <a:avLst>
              <a:gd name="adj1" fmla="val 49316"/>
              <a:gd name="adj2" fmla="val 53269"/>
            </a:avLst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1.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 架构师等级很高吧，至少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P9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 </a:t>
            </a:r>
          </a:p>
        </p:txBody>
      </p:sp>
      <p:sp>
        <p:nvSpPr>
          <p:cNvPr id="8" name="云形标注 7">
            <a:extLst>
              <a:ext uri="{FF2B5EF4-FFF2-40B4-BE49-F238E27FC236}">
                <a16:creationId xmlns:a16="http://schemas.microsoft.com/office/drawing/2014/main" id="{72DDECCA-D234-5940-98DE-F095A8C0451B}"/>
              </a:ext>
            </a:extLst>
          </p:cNvPr>
          <p:cNvSpPr/>
          <p:nvPr/>
        </p:nvSpPr>
        <p:spPr>
          <a:xfrm>
            <a:off x="3322625" y="6191794"/>
            <a:ext cx="5025460" cy="2037806"/>
          </a:xfrm>
          <a:prstGeom prst="cloudCallout">
            <a:avLst>
              <a:gd name="adj1" fmla="val 49316"/>
              <a:gd name="adj2" fmla="val 53269"/>
            </a:avLst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2.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 架构师也没那么高大上，我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P7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就做架构设计了</a:t>
            </a:r>
          </a:p>
        </p:txBody>
      </p:sp>
      <p:sp>
        <p:nvSpPr>
          <p:cNvPr id="9" name="云形标注 8">
            <a:extLst>
              <a:ext uri="{FF2B5EF4-FFF2-40B4-BE49-F238E27FC236}">
                <a16:creationId xmlns:a16="http://schemas.microsoft.com/office/drawing/2014/main" id="{65EF809A-989B-0A45-BB7B-BA3209D60C9D}"/>
              </a:ext>
            </a:extLst>
          </p:cNvPr>
          <p:cNvSpPr/>
          <p:nvPr/>
        </p:nvSpPr>
        <p:spPr>
          <a:xfrm>
            <a:off x="5557294" y="10093988"/>
            <a:ext cx="5025460" cy="2037806"/>
          </a:xfrm>
          <a:prstGeom prst="cloudCallout">
            <a:avLst>
              <a:gd name="adj1" fmla="val 37879"/>
              <a:gd name="adj2" fmla="val -81347"/>
            </a:avLst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5.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 前端没什么架构设计的，感觉个人发展空间有限</a:t>
            </a:r>
          </a:p>
        </p:txBody>
      </p:sp>
      <p:sp>
        <p:nvSpPr>
          <p:cNvPr id="10" name="云形标注 9">
            <a:extLst>
              <a:ext uri="{FF2B5EF4-FFF2-40B4-BE49-F238E27FC236}">
                <a16:creationId xmlns:a16="http://schemas.microsoft.com/office/drawing/2014/main" id="{09F55FD8-884F-4C4A-883A-4A6350BC01E3}"/>
              </a:ext>
            </a:extLst>
          </p:cNvPr>
          <p:cNvSpPr/>
          <p:nvPr/>
        </p:nvSpPr>
        <p:spPr>
          <a:xfrm>
            <a:off x="15514625" y="6470742"/>
            <a:ext cx="5025460" cy="2037806"/>
          </a:xfrm>
          <a:prstGeom prst="cloudCallout">
            <a:avLst>
              <a:gd name="adj1" fmla="val -41141"/>
              <a:gd name="adj2" fmla="val 63525"/>
            </a:avLst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4.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 感觉架构师就是写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PPT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" name="云形标注 10">
            <a:extLst>
              <a:ext uri="{FF2B5EF4-FFF2-40B4-BE49-F238E27FC236}">
                <a16:creationId xmlns:a16="http://schemas.microsoft.com/office/drawing/2014/main" id="{9EFDFE7C-9295-A94F-95AB-B6A465FE6636}"/>
              </a:ext>
            </a:extLst>
          </p:cNvPr>
          <p:cNvSpPr/>
          <p:nvPr/>
        </p:nvSpPr>
        <p:spPr>
          <a:xfrm>
            <a:off x="12739228" y="10407497"/>
            <a:ext cx="5550794" cy="2037806"/>
          </a:xfrm>
          <a:prstGeom prst="cloudCallout">
            <a:avLst>
              <a:gd name="adj1" fmla="val -22234"/>
              <a:gd name="adj2" fmla="val -94167"/>
            </a:avLst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6.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 管人太烦了，我还是专心朝架构师发展吧</a:t>
            </a:r>
          </a:p>
        </p:txBody>
      </p:sp>
      <p:sp>
        <p:nvSpPr>
          <p:cNvPr id="12" name="云形标注 11">
            <a:extLst>
              <a:ext uri="{FF2B5EF4-FFF2-40B4-BE49-F238E27FC236}">
                <a16:creationId xmlns:a16="http://schemas.microsoft.com/office/drawing/2014/main" id="{770B8382-B409-3643-9005-72EC0EDCA090}"/>
              </a:ext>
            </a:extLst>
          </p:cNvPr>
          <p:cNvSpPr/>
          <p:nvPr/>
        </p:nvSpPr>
        <p:spPr>
          <a:xfrm>
            <a:off x="15251958" y="3619639"/>
            <a:ext cx="5550794" cy="2037806"/>
          </a:xfrm>
          <a:prstGeom prst="cloudCallout">
            <a:avLst>
              <a:gd name="adj1" fmla="val -53298"/>
              <a:gd name="adj2" fmla="val 62243"/>
            </a:avLst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3.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 架构师只管定方向，细节不用关注</a:t>
            </a:r>
          </a:p>
        </p:txBody>
      </p:sp>
    </p:spTree>
    <p:extLst>
      <p:ext uri="{BB962C8B-B14F-4D97-AF65-F5344CB8AC3E}">
        <p14:creationId xmlns:p14="http://schemas.microsoft.com/office/powerpoint/2010/main" val="189377950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F49841F-C854-8249-B4A3-2FBA741E017E}"/>
              </a:ext>
            </a:extLst>
          </p:cNvPr>
          <p:cNvSpPr txBox="1">
            <a:spLocks/>
          </p:cNvSpPr>
          <p:nvPr/>
        </p:nvSpPr>
        <p:spPr>
          <a:xfrm>
            <a:off x="4873200" y="5708823"/>
            <a:ext cx="14637599" cy="1149178"/>
          </a:xfrm>
          <a:prstGeom prst="rect">
            <a:avLst/>
          </a:prstGeom>
        </p:spPr>
        <p:txBody>
          <a:bodyPr/>
          <a:lstStyle>
            <a:lvl1pPr marL="0" marR="0" indent="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125000"/>
              <a:buFontTx/>
              <a:buNone/>
              <a:tabLst/>
              <a:defRPr sz="40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1pPr>
            <a:lvl2pPr marL="1270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2pPr>
            <a:lvl3pPr marL="1905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80000"/>
              <a:buFont typeface="Wingdings" pitchFamily="2" charset="2"/>
              <a:buChar char="Ø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3pPr>
            <a:lvl4pPr marL="2540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80000"/>
              <a:buFont typeface="Wingdings" pitchFamily="2" charset="2"/>
              <a:buChar char="Ø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4pPr>
            <a:lvl5pPr marL="3175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80000"/>
              <a:buFont typeface="Wingdings" pitchFamily="2" charset="2"/>
              <a:buChar char="Ø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5pPr>
            <a:lvl6pPr marL="3677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6pPr>
            <a:lvl7pPr marL="4312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7pPr>
            <a:lvl8pPr marL="4947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8pPr>
            <a:lvl9pPr marL="5582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9pPr>
          </a:lstStyle>
          <a:p>
            <a:pPr algn="ctr" hangingPunct="1"/>
            <a:r>
              <a:rPr kumimoji="1" lang="zh-CN" altLang="en-US" sz="7200" dirty="0"/>
              <a:t>架构师的组织模式</a:t>
            </a:r>
            <a:endParaRPr kumimoji="1" lang="en-US" altLang="zh-CN" sz="7200" dirty="0"/>
          </a:p>
        </p:txBody>
      </p:sp>
    </p:spTree>
    <p:extLst>
      <p:ext uri="{BB962C8B-B14F-4D97-AF65-F5344CB8AC3E}">
        <p14:creationId xmlns:p14="http://schemas.microsoft.com/office/powerpoint/2010/main" val="177134440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>
            <a:extLst>
              <a:ext uri="{FF2B5EF4-FFF2-40B4-BE49-F238E27FC236}">
                <a16:creationId xmlns:a16="http://schemas.microsoft.com/office/drawing/2014/main" id="{6D902559-505A-DE46-840E-B104B09AE250}"/>
              </a:ext>
            </a:extLst>
          </p:cNvPr>
          <p:cNvSpPr/>
          <p:nvPr/>
        </p:nvSpPr>
        <p:spPr>
          <a:xfrm>
            <a:off x="2085974" y="5105896"/>
            <a:ext cx="11029948" cy="703213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 cap="flat">
            <a:solidFill>
              <a:schemeClr val="tx1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endParaRPr lang="zh-CN" altLang="en-US" sz="240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0FEC2F4F-1486-2048-A4CA-38D30BFDF0DB}"/>
              </a:ext>
            </a:extLst>
          </p:cNvPr>
          <p:cNvSpPr/>
          <p:nvPr/>
        </p:nvSpPr>
        <p:spPr>
          <a:xfrm>
            <a:off x="9432129" y="7727054"/>
            <a:ext cx="3438534" cy="40109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>
            <a:solidFill>
              <a:schemeClr val="tx1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 dirty="0">
              <a:sym typeface="Helvetica Neue Medium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34B0E422-5697-DC48-BE65-578E0ADF527C}"/>
              </a:ext>
            </a:extLst>
          </p:cNvPr>
          <p:cNvSpPr/>
          <p:nvPr/>
        </p:nvSpPr>
        <p:spPr>
          <a:xfrm>
            <a:off x="2343150" y="7727054"/>
            <a:ext cx="6519864" cy="40109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>
            <a:solidFill>
              <a:schemeClr val="tx1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 dirty="0">
              <a:sym typeface="Helvetica Neue Medium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76B6D4A6-832F-C842-B7A0-917F53A065C0}"/>
              </a:ext>
            </a:extLst>
          </p:cNvPr>
          <p:cNvSpPr/>
          <p:nvPr/>
        </p:nvSpPr>
        <p:spPr>
          <a:xfrm>
            <a:off x="13506454" y="5105896"/>
            <a:ext cx="9239248" cy="703213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 cap="flat">
            <a:solidFill>
              <a:schemeClr val="tx1"/>
            </a:solidFill>
            <a:prstDash val="sys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endParaRPr lang="zh-CN" altLang="en-US" sz="240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F78FAFE-FD7A-5C40-972A-B4FDB20E3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3800" y="977900"/>
            <a:ext cx="14214475" cy="1309292"/>
          </a:xfrm>
        </p:spPr>
        <p:txBody>
          <a:bodyPr/>
          <a:lstStyle/>
          <a:p>
            <a:r>
              <a:rPr kumimoji="1" lang="zh-CN" altLang="en-US" dirty="0"/>
              <a:t>架构师组织结构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58D7ECC-9DE8-CF4B-9B81-837A96DD0F0A}"/>
              </a:ext>
            </a:extLst>
          </p:cNvPr>
          <p:cNvSpPr/>
          <p:nvPr/>
        </p:nvSpPr>
        <p:spPr>
          <a:xfrm>
            <a:off x="2657476" y="10252079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技术专家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（购物车）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48521FD-D327-584B-8EC8-770C03515142}"/>
              </a:ext>
            </a:extLst>
          </p:cNvPr>
          <p:cNvSpPr/>
          <p:nvPr/>
        </p:nvSpPr>
        <p:spPr>
          <a:xfrm>
            <a:off x="5638800" y="10252077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技术专家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（下单）</a:t>
            </a:r>
            <a:endParaRPr lang="en-US" altLang="zh-CN" sz="2800" dirty="0">
              <a:sym typeface="Helvetica Neue Medium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C46BBB9-F286-554B-9DA8-D0C3083F9B7B}"/>
              </a:ext>
            </a:extLst>
          </p:cNvPr>
          <p:cNvSpPr/>
          <p:nvPr/>
        </p:nvSpPr>
        <p:spPr>
          <a:xfrm>
            <a:off x="4124327" y="8037513"/>
            <a:ext cx="287892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二级域架构师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（订单）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F46AA2E-260B-BD40-B215-B91DE1F88565}"/>
              </a:ext>
            </a:extLst>
          </p:cNvPr>
          <p:cNvSpPr/>
          <p:nvPr/>
        </p:nvSpPr>
        <p:spPr>
          <a:xfrm>
            <a:off x="9758360" y="10252077"/>
            <a:ext cx="2833692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>
                <a:sym typeface="Helvetica Neue Medium"/>
              </a:rPr>
              <a:t>技术专家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（库存）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853F3EA-2E4E-454C-A2F0-4239740AA98B}"/>
              </a:ext>
            </a:extLst>
          </p:cNvPr>
          <p:cNvSpPr/>
          <p:nvPr/>
        </p:nvSpPr>
        <p:spPr>
          <a:xfrm>
            <a:off x="13839826" y="10252079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前端技术专家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3F4B8CF-2F2C-9D46-968E-A1D2B5C10C81}"/>
              </a:ext>
            </a:extLst>
          </p:cNvPr>
          <p:cNvSpPr/>
          <p:nvPr/>
        </p:nvSpPr>
        <p:spPr>
          <a:xfrm>
            <a:off x="16849726" y="10252077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后端技术专家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78EC50A-B7E9-DE4A-9C4D-7A1AE04B17B8}"/>
              </a:ext>
            </a:extLst>
          </p:cNvPr>
          <p:cNvSpPr/>
          <p:nvPr/>
        </p:nvSpPr>
        <p:spPr>
          <a:xfrm>
            <a:off x="16678275" y="5641079"/>
            <a:ext cx="298132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一级域架构师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（支付）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32C418-C9C0-6948-AB52-25C0776EF033}"/>
              </a:ext>
            </a:extLst>
          </p:cNvPr>
          <p:cNvSpPr/>
          <p:nvPr/>
        </p:nvSpPr>
        <p:spPr>
          <a:xfrm>
            <a:off x="19859626" y="10252077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运维技术专家</a:t>
            </a:r>
          </a:p>
        </p:txBody>
      </p:sp>
      <p:cxnSp>
        <p:nvCxnSpPr>
          <p:cNvPr id="16" name="肘形连接符 15">
            <a:extLst>
              <a:ext uri="{FF2B5EF4-FFF2-40B4-BE49-F238E27FC236}">
                <a16:creationId xmlns:a16="http://schemas.microsoft.com/office/drawing/2014/main" id="{4196A766-53E2-DD46-BF9F-91FAE8312FB0}"/>
              </a:ext>
            </a:extLst>
          </p:cNvPr>
          <p:cNvCxnSpPr>
            <a:cxnSpLocks/>
            <a:stCxn id="5" idx="0"/>
            <a:endCxn id="7" idx="2"/>
          </p:cNvCxnSpPr>
          <p:nvPr/>
        </p:nvCxnSpPr>
        <p:spPr>
          <a:xfrm rot="5400000" flipH="1" flipV="1">
            <a:off x="4167781" y="8856070"/>
            <a:ext cx="1214442" cy="1577576"/>
          </a:xfrm>
          <a:prstGeom prst="bentConnector3">
            <a:avLst>
              <a:gd name="adj1" fmla="val 36056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肘形连接符 16">
            <a:extLst>
              <a:ext uri="{FF2B5EF4-FFF2-40B4-BE49-F238E27FC236}">
                <a16:creationId xmlns:a16="http://schemas.microsoft.com/office/drawing/2014/main" id="{54B0C085-1ED8-9240-8A38-B5488C6A58A1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rot="16200000" flipV="1">
            <a:off x="5658444" y="8942983"/>
            <a:ext cx="1214440" cy="1403750"/>
          </a:xfrm>
          <a:prstGeom prst="bentConnector3">
            <a:avLst>
              <a:gd name="adj1" fmla="val 36057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肘形连接符 22">
            <a:extLst>
              <a:ext uri="{FF2B5EF4-FFF2-40B4-BE49-F238E27FC236}">
                <a16:creationId xmlns:a16="http://schemas.microsoft.com/office/drawing/2014/main" id="{29A10193-9640-354A-849B-DE7E66DB3448}"/>
              </a:ext>
            </a:extLst>
          </p:cNvPr>
          <p:cNvCxnSpPr>
            <a:cxnSpLocks/>
            <a:stCxn id="11" idx="0"/>
            <a:endCxn id="13" idx="2"/>
          </p:cNvCxnSpPr>
          <p:nvPr/>
        </p:nvCxnSpPr>
        <p:spPr>
          <a:xfrm rot="5400000" flipH="1" flipV="1">
            <a:off x="14863315" y="6946457"/>
            <a:ext cx="3610874" cy="3000374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肘形连接符 25">
            <a:extLst>
              <a:ext uri="{FF2B5EF4-FFF2-40B4-BE49-F238E27FC236}">
                <a16:creationId xmlns:a16="http://schemas.microsoft.com/office/drawing/2014/main" id="{CDAC8231-FF5D-704E-9C42-7A7592B34870}"/>
              </a:ext>
            </a:extLst>
          </p:cNvPr>
          <p:cNvCxnSpPr>
            <a:cxnSpLocks/>
            <a:stCxn id="12" idx="0"/>
            <a:endCxn id="13" idx="2"/>
          </p:cNvCxnSpPr>
          <p:nvPr/>
        </p:nvCxnSpPr>
        <p:spPr>
          <a:xfrm rot="16200000" flipV="1">
            <a:off x="16368266" y="8441877"/>
            <a:ext cx="3610872" cy="9526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肘形连接符 30">
            <a:extLst>
              <a:ext uri="{FF2B5EF4-FFF2-40B4-BE49-F238E27FC236}">
                <a16:creationId xmlns:a16="http://schemas.microsoft.com/office/drawing/2014/main" id="{BAB1D98C-DE82-0B42-BB34-C14C318346CF}"/>
              </a:ext>
            </a:extLst>
          </p:cNvPr>
          <p:cNvCxnSpPr>
            <a:cxnSpLocks/>
            <a:stCxn id="14" idx="0"/>
            <a:endCxn id="13" idx="2"/>
          </p:cNvCxnSpPr>
          <p:nvPr/>
        </p:nvCxnSpPr>
        <p:spPr>
          <a:xfrm rot="16200000" flipV="1">
            <a:off x="17873216" y="6936927"/>
            <a:ext cx="3610872" cy="3019426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736F2999-F732-AD4A-A126-37D88CBEC3AF}"/>
              </a:ext>
            </a:extLst>
          </p:cNvPr>
          <p:cNvSpPr/>
          <p:nvPr/>
        </p:nvSpPr>
        <p:spPr>
          <a:xfrm>
            <a:off x="6800854" y="5641079"/>
            <a:ext cx="2990844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一级域架构师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400" dirty="0">
                <a:sym typeface="Helvetica Neue Medium"/>
              </a:rPr>
              <a:t>（交易）</a:t>
            </a:r>
          </a:p>
        </p:txBody>
      </p:sp>
      <p:cxnSp>
        <p:nvCxnSpPr>
          <p:cNvPr id="44" name="肘形连接符 43">
            <a:extLst>
              <a:ext uri="{FF2B5EF4-FFF2-40B4-BE49-F238E27FC236}">
                <a16:creationId xmlns:a16="http://schemas.microsoft.com/office/drawing/2014/main" id="{A79290C7-0B25-3B4C-995B-6E451E2D042A}"/>
              </a:ext>
            </a:extLst>
          </p:cNvPr>
          <p:cNvCxnSpPr>
            <a:cxnSpLocks/>
            <a:stCxn id="9" idx="0"/>
            <a:endCxn id="43" idx="2"/>
          </p:cNvCxnSpPr>
          <p:nvPr/>
        </p:nvCxnSpPr>
        <p:spPr>
          <a:xfrm rot="16200000" flipV="1">
            <a:off x="7930305" y="7007176"/>
            <a:ext cx="3610872" cy="2878930"/>
          </a:xfrm>
          <a:prstGeom prst="bentConnector3">
            <a:avLst>
              <a:gd name="adj1" fmla="val 80388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肘形连接符 44">
            <a:extLst>
              <a:ext uri="{FF2B5EF4-FFF2-40B4-BE49-F238E27FC236}">
                <a16:creationId xmlns:a16="http://schemas.microsoft.com/office/drawing/2014/main" id="{D0A770A0-9738-B44D-AEF8-A6C083F8980F}"/>
              </a:ext>
            </a:extLst>
          </p:cNvPr>
          <p:cNvCxnSpPr>
            <a:cxnSpLocks/>
            <a:stCxn id="7" idx="0"/>
            <a:endCxn id="43" idx="2"/>
          </p:cNvCxnSpPr>
          <p:nvPr/>
        </p:nvCxnSpPr>
        <p:spPr>
          <a:xfrm rot="5400000" flipH="1" flipV="1">
            <a:off x="6231878" y="5973117"/>
            <a:ext cx="1396308" cy="2732486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4AD92754-11A4-C14C-A69B-6BFF0899D280}"/>
              </a:ext>
            </a:extLst>
          </p:cNvPr>
          <p:cNvSpPr/>
          <p:nvPr/>
        </p:nvSpPr>
        <p:spPr>
          <a:xfrm>
            <a:off x="12050187" y="3062782"/>
            <a:ext cx="2657476" cy="10001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r>
              <a:rPr lang="zh-CN" altLang="en-US" sz="2800" dirty="0">
                <a:sym typeface="Helvetica Neue Medium"/>
              </a:rPr>
              <a:t>总架构师</a:t>
            </a:r>
            <a:endParaRPr lang="en-US" altLang="zh-CN" sz="2800" dirty="0">
              <a:sym typeface="Helvetica Neue Medium"/>
            </a:endParaRPr>
          </a:p>
          <a:p>
            <a:r>
              <a:rPr lang="zh-CN" altLang="en-US" sz="2800" dirty="0">
                <a:sym typeface="Helvetica Neue Medium"/>
              </a:rPr>
              <a:t>（电商）</a:t>
            </a:r>
          </a:p>
        </p:txBody>
      </p:sp>
      <p:cxnSp>
        <p:nvCxnSpPr>
          <p:cNvPr id="54" name="肘形连接符 53">
            <a:extLst>
              <a:ext uri="{FF2B5EF4-FFF2-40B4-BE49-F238E27FC236}">
                <a16:creationId xmlns:a16="http://schemas.microsoft.com/office/drawing/2014/main" id="{2F444B2D-8C8D-F642-86D6-0F87105E78C6}"/>
              </a:ext>
            </a:extLst>
          </p:cNvPr>
          <p:cNvCxnSpPr>
            <a:cxnSpLocks/>
            <a:stCxn id="43" idx="0"/>
            <a:endCxn id="53" idx="2"/>
          </p:cNvCxnSpPr>
          <p:nvPr/>
        </p:nvCxnSpPr>
        <p:spPr>
          <a:xfrm rot="5400000" flipH="1" flipV="1">
            <a:off x="10048515" y="2310670"/>
            <a:ext cx="1578171" cy="5082649"/>
          </a:xfrm>
          <a:prstGeom prst="bentConnector3">
            <a:avLst>
              <a:gd name="adj1" fmla="val 59933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8" name="肘形连接符 57">
            <a:extLst>
              <a:ext uri="{FF2B5EF4-FFF2-40B4-BE49-F238E27FC236}">
                <a16:creationId xmlns:a16="http://schemas.microsoft.com/office/drawing/2014/main" id="{88576AA1-8097-FE44-B380-BE201AC8545E}"/>
              </a:ext>
            </a:extLst>
          </p:cNvPr>
          <p:cNvCxnSpPr>
            <a:cxnSpLocks/>
            <a:stCxn id="13" idx="0"/>
            <a:endCxn id="53" idx="2"/>
          </p:cNvCxnSpPr>
          <p:nvPr/>
        </p:nvCxnSpPr>
        <p:spPr>
          <a:xfrm rot="16200000" flipV="1">
            <a:off x="14984847" y="2456987"/>
            <a:ext cx="1578171" cy="4790013"/>
          </a:xfrm>
          <a:prstGeom prst="bentConnector3">
            <a:avLst>
              <a:gd name="adj1" fmla="val 59933"/>
            </a:avLst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5D02E826-5CFF-5D49-ADB3-A667496FE5D0}"/>
              </a:ext>
            </a:extLst>
          </p:cNvPr>
          <p:cNvSpPr txBox="1"/>
          <p:nvPr/>
        </p:nvSpPr>
        <p:spPr>
          <a:xfrm>
            <a:off x="2508093" y="8065863"/>
            <a:ext cx="1261563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二级域</a:t>
            </a:r>
          </a:p>
        </p:txBody>
      </p:sp>
    </p:spTree>
    <p:extLst>
      <p:ext uri="{BB962C8B-B14F-4D97-AF65-F5344CB8AC3E}">
        <p14:creationId xmlns:p14="http://schemas.microsoft.com/office/powerpoint/2010/main" val="306646014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F78FAFE-FD7A-5C40-972A-B4FDB20E3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3800" y="977900"/>
            <a:ext cx="14700794" cy="1309291"/>
          </a:xfrm>
        </p:spPr>
        <p:txBody>
          <a:bodyPr/>
          <a:lstStyle/>
          <a:p>
            <a:r>
              <a:rPr kumimoji="1" lang="zh-CN" altLang="en-US" dirty="0"/>
              <a:t>架构师解惑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09AD366-452B-7844-BC7C-99E76228D89D}"/>
              </a:ext>
            </a:extLst>
          </p:cNvPr>
          <p:cNvSpPr/>
          <p:nvPr/>
        </p:nvSpPr>
        <p:spPr>
          <a:xfrm>
            <a:off x="4031343" y="3575645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Q:</a:t>
            </a:r>
            <a:r>
              <a:rPr lang="zh-CN" altLang="en-US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架构师等级很高吧，至少</a:t>
            </a:r>
            <a:r>
              <a:rPr lang="en-US" altLang="zh-CN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P9</a:t>
            </a:r>
            <a:r>
              <a:rPr lang="zh-CN" altLang="en-US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</a:t>
            </a:r>
            <a:endParaRPr lang="en-US" altLang="zh-CN" sz="3200" b="0" dirty="0">
              <a:solidFill>
                <a:srgbClr val="C00000"/>
              </a:solidFill>
              <a:latin typeface="Microsoft YaHei Light" panose="020B0503020204020204" pitchFamily="34" charset="-122"/>
              <a:ea typeface="Microsoft YaHei Light" panose="020B0503020204020204" pitchFamily="34" charset="-122"/>
              <a:cs typeface="Helvetica Neue Medium"/>
              <a:sym typeface="Helvetica Neue Medium"/>
            </a:endParaRPr>
          </a:p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A: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架构师也是分</a:t>
            </a:r>
            <a:r>
              <a:rPr lang="zh-CN" altLang="en-US" sz="3200" b="0" dirty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等级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的，</a:t>
            </a:r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P7/P8/P9/P10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都可以负责架构工作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45B6AF-D8BC-0743-9293-D65286A2B70B}"/>
              </a:ext>
            </a:extLst>
          </p:cNvPr>
          <p:cNvSpPr/>
          <p:nvPr/>
        </p:nvSpPr>
        <p:spPr>
          <a:xfrm>
            <a:off x="4031343" y="6203354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Q:</a:t>
            </a:r>
            <a:r>
              <a:rPr lang="zh-CN" altLang="en-US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架构师也没那么高大上，我</a:t>
            </a:r>
            <a:r>
              <a:rPr lang="en-US" altLang="zh-CN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P7</a:t>
            </a:r>
            <a:r>
              <a:rPr lang="zh-CN" altLang="en-US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就做架构设计了</a:t>
            </a:r>
            <a:endParaRPr lang="en-US" altLang="zh-CN" sz="3200" b="0" dirty="0">
              <a:solidFill>
                <a:srgbClr val="C00000"/>
              </a:solidFill>
              <a:latin typeface="Microsoft YaHei Light" panose="020B0503020204020204" pitchFamily="34" charset="-122"/>
              <a:ea typeface="Microsoft YaHei Light" panose="020B0503020204020204" pitchFamily="34" charset="-122"/>
              <a:cs typeface="Helvetica Neue Medium"/>
              <a:sym typeface="Helvetica Neue Medium"/>
            </a:endParaRPr>
          </a:p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A: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是的，但是</a:t>
            </a:r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P7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所要负责的架构</a:t>
            </a:r>
            <a:r>
              <a:rPr lang="zh-CN" altLang="en-US" sz="3200" b="0" dirty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规模和复杂度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不可与</a:t>
            </a:r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P9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同日而语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94AF7C1-5237-7248-9F00-8A987EBBD178}"/>
              </a:ext>
            </a:extLst>
          </p:cNvPr>
          <p:cNvSpPr/>
          <p:nvPr/>
        </p:nvSpPr>
        <p:spPr>
          <a:xfrm>
            <a:off x="4031343" y="8831063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Q:</a:t>
            </a:r>
            <a:r>
              <a:rPr lang="zh-CN" altLang="en-US" sz="3200" b="0" dirty="0">
                <a:solidFill>
                  <a:srgbClr val="C00000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前端没什么架构设计的，感觉个人发展空间有限</a:t>
            </a:r>
            <a:endParaRPr lang="en-US" altLang="zh-CN" sz="3200" b="0" dirty="0">
              <a:solidFill>
                <a:srgbClr val="C00000"/>
              </a:solidFill>
              <a:latin typeface="Microsoft YaHei Light" panose="020B0503020204020204" pitchFamily="34" charset="-122"/>
              <a:ea typeface="Microsoft YaHei Light" panose="020B0503020204020204" pitchFamily="34" charset="-122"/>
              <a:cs typeface="Helvetica Neue Medium"/>
              <a:sym typeface="Helvetica Neue Medium"/>
            </a:endParaRPr>
          </a:p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A: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每个领域都有架构设计，但都要达到一定</a:t>
            </a:r>
            <a:r>
              <a:rPr lang="zh-CN" altLang="en-US" sz="3200" b="0" dirty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复杂度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才需要架构设计</a:t>
            </a:r>
          </a:p>
        </p:txBody>
      </p:sp>
    </p:spTree>
    <p:extLst>
      <p:ext uri="{BB962C8B-B14F-4D97-AF65-F5344CB8AC3E}">
        <p14:creationId xmlns:p14="http://schemas.microsoft.com/office/powerpoint/2010/main" val="26324342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F78FAFE-FD7A-5C40-972A-B4FDB20E3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3800" y="977900"/>
            <a:ext cx="14178280" cy="1309291"/>
          </a:xfrm>
        </p:spPr>
        <p:txBody>
          <a:bodyPr/>
          <a:lstStyle/>
          <a:p>
            <a:r>
              <a:rPr kumimoji="1" lang="zh-CN" altLang="en-US" dirty="0"/>
              <a:t>考考你：运维有</a:t>
            </a:r>
            <a:r>
              <a:rPr kumimoji="1" lang="en-US" altLang="zh-CN" dirty="0"/>
              <a:t>P9</a:t>
            </a:r>
            <a:r>
              <a:rPr kumimoji="1" lang="zh-CN" altLang="en-US" dirty="0"/>
              <a:t>架构师么？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09AD366-452B-7844-BC7C-99E76228D89D}"/>
              </a:ext>
            </a:extLst>
          </p:cNvPr>
          <p:cNvSpPr/>
          <p:nvPr/>
        </p:nvSpPr>
        <p:spPr>
          <a:xfrm>
            <a:off x="5951945" y="4230291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1.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没有，</a:t>
            </a:r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P7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的运维技术专家配合各个业务域的架构师就够了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45B6AF-D8BC-0743-9293-D65286A2B70B}"/>
              </a:ext>
            </a:extLst>
          </p:cNvPr>
          <p:cNvSpPr/>
          <p:nvPr/>
        </p:nvSpPr>
        <p:spPr>
          <a:xfrm>
            <a:off x="5951945" y="6858000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2.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肯定有，主要是配合总架构师来设计业务架构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94AF7C1-5237-7248-9F00-8A987EBBD178}"/>
              </a:ext>
            </a:extLst>
          </p:cNvPr>
          <p:cNvSpPr/>
          <p:nvPr/>
        </p:nvSpPr>
        <p:spPr>
          <a:xfrm>
            <a:off x="5951945" y="9485709"/>
            <a:ext cx="12480109" cy="1309291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l"/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3.</a:t>
            </a:r>
            <a:r>
              <a:rPr lang="zh-CN" altLang="en-US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 有的吧，但我不清楚具体要做什么</a:t>
            </a:r>
            <a:r>
              <a:rPr lang="en-US" altLang="zh-CN" sz="3200" b="0" dirty="0">
                <a:latin typeface="Microsoft YaHei Light" panose="020B0503020204020204" pitchFamily="34" charset="-122"/>
                <a:ea typeface="Microsoft YaHei Light" panose="020B0503020204020204" pitchFamily="34" charset="-122"/>
                <a:cs typeface="Helvetica Neue Medium"/>
                <a:sym typeface="Helvetica Neue Medium"/>
              </a:rPr>
              <a:t>……</a:t>
            </a:r>
            <a:endParaRPr lang="zh-CN" altLang="en-US" sz="3200" b="0" dirty="0">
              <a:latin typeface="Microsoft YaHei Light" panose="020B0503020204020204" pitchFamily="34" charset="-122"/>
              <a:ea typeface="Microsoft YaHei Light" panose="020B0503020204020204" pitchFamily="34" charset="-122"/>
              <a:cs typeface="Helvetica Neue Medium"/>
              <a:sym typeface="Helvetica Neue Medium"/>
            </a:endParaRPr>
          </a:p>
        </p:txBody>
      </p:sp>
      <p:pic>
        <p:nvPicPr>
          <p:cNvPr id="10" name="图片 9" descr="图片包含 室内, 桌子, 乐高, 男人&#10;&#10;描述已自动生成">
            <a:extLst>
              <a:ext uri="{FF2B5EF4-FFF2-40B4-BE49-F238E27FC236}">
                <a16:creationId xmlns:a16="http://schemas.microsoft.com/office/drawing/2014/main" id="{917FD4B4-27D1-DF4F-9045-26463B07A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268" y="6083713"/>
            <a:ext cx="2285732" cy="285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6836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F49841F-C854-8249-B4A3-2FBA741E017E}"/>
              </a:ext>
            </a:extLst>
          </p:cNvPr>
          <p:cNvSpPr txBox="1">
            <a:spLocks/>
          </p:cNvSpPr>
          <p:nvPr/>
        </p:nvSpPr>
        <p:spPr>
          <a:xfrm>
            <a:off x="4873200" y="5708823"/>
            <a:ext cx="14637599" cy="1149178"/>
          </a:xfrm>
          <a:prstGeom prst="rect">
            <a:avLst/>
          </a:prstGeom>
        </p:spPr>
        <p:txBody>
          <a:bodyPr/>
          <a:lstStyle>
            <a:lvl1pPr marL="0" marR="0" indent="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125000"/>
              <a:buFontTx/>
              <a:buNone/>
              <a:tabLst/>
              <a:defRPr sz="40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1pPr>
            <a:lvl2pPr marL="1270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2pPr>
            <a:lvl3pPr marL="1905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80000"/>
              <a:buFont typeface="Wingdings" pitchFamily="2" charset="2"/>
              <a:buChar char="Ø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3pPr>
            <a:lvl4pPr marL="2540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80000"/>
              <a:buFont typeface="Wingdings" pitchFamily="2" charset="2"/>
              <a:buChar char="Ø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4pPr>
            <a:lvl5pPr marL="3175000" marR="0" indent="-635000" algn="l" defTabSz="825500" latinLnBrk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Pct val="80000"/>
              <a:buFont typeface="Wingdings" pitchFamily="2" charset="2"/>
              <a:buChar char="Ø"/>
              <a:tabLst/>
              <a:defRPr sz="3600" b="0" i="0" u="none" strike="noStrike" cap="none" spc="0" baseline="0">
                <a:solidFill>
                  <a:srgbClr val="FFFFFF"/>
                </a:solidFill>
                <a:uFillTx/>
                <a:latin typeface="Helvetica" pitchFamily="2" charset="0"/>
                <a:ea typeface="Alibaba PuHuiTi R"/>
                <a:cs typeface="Alibaba PuHuiTi R"/>
                <a:sym typeface="Alibaba PuHuiTi"/>
              </a:defRPr>
            </a:lvl5pPr>
            <a:lvl6pPr marL="3677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6pPr>
            <a:lvl7pPr marL="4312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7pPr>
            <a:lvl8pPr marL="4947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8pPr>
            <a:lvl9pPr marL="5582708" marR="0" indent="-502708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800" b="0" i="0" u="none" strike="noStrike" cap="none" spc="0" baseline="0">
                <a:solidFill>
                  <a:srgbClr val="000000"/>
                </a:solidFill>
                <a:uFillTx/>
                <a:latin typeface="Alibaba PuHuiTi R"/>
                <a:ea typeface="Alibaba PuHuiTi R"/>
                <a:cs typeface="Alibaba PuHuiTi R"/>
                <a:sym typeface="Alibaba PuHuiTi"/>
              </a:defRPr>
            </a:lvl9pPr>
          </a:lstStyle>
          <a:p>
            <a:pPr algn="ctr" hangingPunct="1"/>
            <a:r>
              <a:rPr kumimoji="1" lang="zh-CN" altLang="en-US" sz="7200" dirty="0"/>
              <a:t>架构师的能力模式</a:t>
            </a:r>
            <a:endParaRPr kumimoji="1" lang="en-US" altLang="zh-CN" sz="7200" dirty="0"/>
          </a:p>
        </p:txBody>
      </p:sp>
    </p:spTree>
    <p:extLst>
      <p:ext uri="{BB962C8B-B14F-4D97-AF65-F5344CB8AC3E}">
        <p14:creationId xmlns:p14="http://schemas.microsoft.com/office/powerpoint/2010/main" val="317879701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Mod val="20000"/>
            <a:lumOff val="80000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 dirty="0" smtClean="0">
            <a:ln>
              <a:noFill/>
            </a:ln>
            <a:solidFill>
              <a:sysClr val="windowText" lastClr="000000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no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 dirty="0" smtClean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2013</TotalTime>
  <Words>758</Words>
  <Application>Microsoft Macintosh PowerPoint</Application>
  <PresentationFormat>自定义</PresentationFormat>
  <Paragraphs>104</Paragraphs>
  <Slides>19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Microsoft YaHei</vt:lpstr>
      <vt:lpstr>Alibaba PuHuiTi R</vt:lpstr>
      <vt:lpstr>Microsoft YaHei Light</vt:lpstr>
      <vt:lpstr>MicrosoftYaHeiSemibold</vt:lpstr>
      <vt:lpstr>Arial</vt:lpstr>
      <vt:lpstr>Helvetica</vt:lpstr>
      <vt:lpstr>Helvetica Light</vt:lpstr>
      <vt:lpstr>Helvetica Neue</vt:lpstr>
      <vt:lpstr>Helvetica Neue Light</vt:lpstr>
      <vt:lpstr>Helvetica Neue Medium</vt:lpstr>
      <vt:lpstr>Wingdings</vt:lpstr>
      <vt:lpstr>White</vt:lpstr>
      <vt:lpstr>Black</vt:lpstr>
      <vt:lpstr>PowerPoint 演示文稿</vt:lpstr>
      <vt:lpstr>PowerPoint 演示文稿</vt:lpstr>
      <vt:lpstr>PowerPoint 演示文稿</vt:lpstr>
      <vt:lpstr>关于架构师的很多疑问</vt:lpstr>
      <vt:lpstr>PowerPoint 演示文稿</vt:lpstr>
      <vt:lpstr>架构师组织结构</vt:lpstr>
      <vt:lpstr>架构师解惑 - 1</vt:lpstr>
      <vt:lpstr>考考你：运维有P9架构师么？</vt:lpstr>
      <vt:lpstr>PowerPoint 演示文稿</vt:lpstr>
      <vt:lpstr>架构师组织结构</vt:lpstr>
      <vt:lpstr>架构师的能力模型</vt:lpstr>
      <vt:lpstr>架构师解惑 - 2</vt:lpstr>
      <vt:lpstr>考考你：技术总监和架构师区别是什么</vt:lpstr>
      <vt:lpstr>PowerPoint 演示文稿</vt:lpstr>
      <vt:lpstr>PowerPoint 演示文稿</vt:lpstr>
      <vt:lpstr>架构师解惑 - 3</vt:lpstr>
      <vt:lpstr>考考你：架构师完成架构设计后做什么？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章节标题</dc:title>
  <cp:lastModifiedBy>韩 楠</cp:lastModifiedBy>
  <cp:revision>302</cp:revision>
  <cp:lastPrinted>2019-10-08T09:23:57Z</cp:lastPrinted>
  <dcterms:modified xsi:type="dcterms:W3CDTF">2021-01-30T11:30:20Z</dcterms:modified>
</cp:coreProperties>
</file>